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158A-4978-4F79-B146-815C5768EE9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B52CD-C01F-41BA-AD63-82A753BA10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155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158A-4978-4F79-B146-815C5768EE9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B52CD-C01F-41BA-AD63-82A753BA10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264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158A-4978-4F79-B146-815C5768EE9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B52CD-C01F-41BA-AD63-82A753BA10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835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158A-4978-4F79-B146-815C5768EE9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B52CD-C01F-41BA-AD63-82A753BA10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641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158A-4978-4F79-B146-815C5768EE9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B52CD-C01F-41BA-AD63-82A753BA10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137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158A-4978-4F79-B146-815C5768EE9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B52CD-C01F-41BA-AD63-82A753BA10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67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158A-4978-4F79-B146-815C5768EE9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B52CD-C01F-41BA-AD63-82A753BA10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897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158A-4978-4F79-B146-815C5768EE9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B52CD-C01F-41BA-AD63-82A753BA10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99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158A-4978-4F79-B146-815C5768EE9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B52CD-C01F-41BA-AD63-82A753BA10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758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158A-4978-4F79-B146-815C5768EE9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B52CD-C01F-41BA-AD63-82A753BA10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121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158A-4978-4F79-B146-815C5768EE9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B52CD-C01F-41BA-AD63-82A753BA10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308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B158A-4978-4F79-B146-815C5768EE9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B52CD-C01F-41BA-AD63-82A753BA10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951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6882hv/articles/zyd6hyc" TargetMode="External"/><Relationship Id="rId2" Type="http://schemas.openxmlformats.org/officeDocument/2006/relationships/hyperlink" Target="https://www.bbc.co.uk/bitesize/clips/z6ntsb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4618" y="4497964"/>
            <a:ext cx="9301942" cy="1882515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To classify an animal as a bird they need to have feathers, wings and a beak.</a:t>
            </a:r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12"/>
          <a:stretch/>
        </p:blipFill>
        <p:spPr bwMode="auto">
          <a:xfrm>
            <a:off x="4425373" y="674255"/>
            <a:ext cx="2565400" cy="36347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4791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gale HD Stock Images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53" b="21929"/>
          <a:stretch/>
        </p:blipFill>
        <p:spPr bwMode="auto">
          <a:xfrm>
            <a:off x="897255" y="1312515"/>
            <a:ext cx="5032793" cy="44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254240" y="1772920"/>
            <a:ext cx="3810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SassoonCRInfant" panose="02010503020300020003" pitchFamily="2" charset="0"/>
              </a:rPr>
              <a:t>talon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SassoonCRInfant" panose="02010503020300020003" pitchFamily="2" charset="0"/>
              </a:rPr>
              <a:t>beak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CRInfant" panose="02010503020300020003" pitchFamily="2" charset="0"/>
              </a:rPr>
              <a:t>w</a:t>
            </a:r>
            <a:r>
              <a:rPr lang="en-GB" sz="3200" dirty="0" smtClean="0">
                <a:latin typeface="SassoonCRInfant" panose="02010503020300020003" pitchFamily="2" charset="0"/>
              </a:rPr>
              <a:t>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SassoonCRInfant" panose="02010503020300020003" pitchFamily="2" charset="0"/>
              </a:rPr>
              <a:t>feather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CRInfant" panose="02010503020300020003" pitchFamily="2" charset="0"/>
              </a:rPr>
              <a:t>h</a:t>
            </a:r>
            <a:r>
              <a:rPr lang="en-GB" sz="3200" dirty="0" smtClean="0">
                <a:latin typeface="SassoonCRInfant" panose="02010503020300020003" pitchFamily="2" charset="0"/>
              </a:rPr>
              <a:t>ead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SassoonCRInfant" panose="02010503020300020003" pitchFamily="2" charset="0"/>
              </a:rPr>
              <a:t>body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>
              <a:latin typeface="SassoonCRInfant" panose="02010503020300020003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27914" y="460494"/>
            <a:ext cx="23718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Can you label the bird?</a:t>
            </a:r>
          </a:p>
        </p:txBody>
      </p:sp>
    </p:spTree>
    <p:extLst>
      <p:ext uri="{BB962C8B-B14F-4D97-AF65-F5344CB8AC3E}">
        <p14:creationId xmlns:p14="http://schemas.microsoft.com/office/powerpoint/2010/main" val="256560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Task:</a:t>
            </a:r>
          </a:p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All animals that fly, are they birds? </a:t>
            </a:r>
          </a:p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How many animals can you think of that fly?</a:t>
            </a:r>
          </a:p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You can draw them. </a:t>
            </a:r>
            <a:endParaRPr lang="en-GB" dirty="0">
              <a:latin typeface="SassoonCRInfant" panose="02010503020300020003" pitchFamily="2" charset="0"/>
            </a:endParaRPr>
          </a:p>
          <a:p>
            <a:pPr marL="0" indent="0" algn="ctr">
              <a:buNone/>
            </a:pP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805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ime passes more slowly for flies, study finds | Neuroscience | The Guardi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" y="895985"/>
            <a:ext cx="2393662" cy="1436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w Do Bats Live With So Many Viruses? - The New York Ti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6219" y="474945"/>
            <a:ext cx="2576944" cy="171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asty butterflies turn sour without toxic wingmen | Science | AAA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6" y="5167017"/>
            <a:ext cx="2495261" cy="1403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ald Egale Images, Stock Photos &amp; Vectors | Shutterstock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26"/>
          <a:stretch/>
        </p:blipFill>
        <p:spPr bwMode="auto">
          <a:xfrm>
            <a:off x="1022062" y="3788210"/>
            <a:ext cx="2367683" cy="129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ees – Brainstorm Lt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938" y="1729687"/>
            <a:ext cx="2375189" cy="1585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arn Owl - British Birds - Woodland Trust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107"/>
          <a:stretch/>
        </p:blipFill>
        <p:spPr bwMode="auto">
          <a:xfrm>
            <a:off x="8996219" y="3978293"/>
            <a:ext cx="1939636" cy="1987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0291" y="147782"/>
            <a:ext cx="4424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Which animals are not a bird?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14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Birds have wings but, do all birds fly?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596639"/>
            <a:ext cx="10515600" cy="2580323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>
                <a:hlinkClick r:id="rId2"/>
              </a:rPr>
              <a:t>https://www.bbc.co.uk/bitesize/clips/z6ntsbk</a:t>
            </a: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>
                <a:latin typeface="SassoonCRInfant" panose="02010503020300020003" pitchFamily="2" charset="0"/>
                <a:hlinkClick r:id="rId3"/>
              </a:rPr>
              <a:t>https://</a:t>
            </a:r>
            <a:r>
              <a:rPr lang="en-GB" dirty="0" smtClean="0">
                <a:latin typeface="SassoonCRInfant" panose="02010503020300020003" pitchFamily="2" charset="0"/>
                <a:hlinkClick r:id="rId3"/>
              </a:rPr>
              <a:t>www.bbc.co.uk/bitesize/topics/z6882hv/articles/zyd6hyc</a:t>
            </a:r>
            <a:endParaRPr lang="en-GB" dirty="0" smtClean="0">
              <a:latin typeface="SassoonCRInfant" panose="02010503020300020003" pitchFamily="2" charset="0"/>
            </a:endParaRPr>
          </a:p>
          <a:p>
            <a:pPr marL="0" indent="0" algn="ctr">
              <a:buNone/>
            </a:pPr>
            <a:endParaRPr lang="en-GB" dirty="0">
              <a:latin typeface="SassoonCRInfant" panose="02010503020300020003" pitchFamily="2" charset="0"/>
            </a:endParaRPr>
          </a:p>
          <a:p>
            <a:pPr marL="0" indent="0" algn="ctr">
              <a:buNone/>
            </a:pPr>
            <a:r>
              <a:rPr lang="en-GB" dirty="0" smtClean="0">
                <a:latin typeface="SassoonCRInfant" panose="02010503020300020003" pitchFamily="2" charset="0"/>
              </a:rPr>
              <a:t>Can you name the birds that cannot fly?</a:t>
            </a:r>
          </a:p>
          <a:p>
            <a:pPr marL="0" indent="0">
              <a:buNone/>
            </a:pPr>
            <a:endParaRPr lang="en-GB" dirty="0">
              <a:latin typeface="SassoonCRInfant" panose="02010503020300020003" pitchFamily="2" charset="0"/>
            </a:endParaRP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3628968" y="1431636"/>
            <a:ext cx="533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Here are some clips to help answer your question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734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97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Birds have wings but, do all birds fly?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Davies</dc:creator>
  <cp:lastModifiedBy>Sophie Davies</cp:lastModifiedBy>
  <cp:revision>5</cp:revision>
  <dcterms:created xsi:type="dcterms:W3CDTF">2021-01-27T10:26:20Z</dcterms:created>
  <dcterms:modified xsi:type="dcterms:W3CDTF">2021-01-27T19:09:53Z</dcterms:modified>
</cp:coreProperties>
</file>