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4"/>
  </p:sldMasterIdLst>
  <p:sldIdLst>
    <p:sldId id="261" r:id="rId5"/>
    <p:sldId id="271" r:id="rId6"/>
    <p:sldId id="272" r:id="rId7"/>
    <p:sldId id="265" r:id="rId8"/>
    <p:sldId id="266" r:id="rId9"/>
    <p:sldId id="263" r:id="rId10"/>
    <p:sldId id="268" r:id="rId11"/>
    <p:sldId id="270" r:id="rId12"/>
  </p:sldIdLst>
  <p:sldSz cx="9144000" cy="6858000" type="screen4x3"/>
  <p:notesSz cx="6858000" cy="9144000"/>
  <p:embeddedFontLst>
    <p:embeddedFont>
      <p:font typeface="Sassoon Infant Rg" panose="02000503030000020003" charset="0"/>
      <p:regular r:id="rId13"/>
      <p:bold r:id="rId14"/>
    </p:embeddedFon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Sassoon Infant Md" panose="02000603050000020003" charset="0"/>
      <p:regular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1502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181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9D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08" y="44"/>
      </p:cViewPr>
      <p:guideLst>
        <p:guide orient="horz" pos="2160"/>
        <p:guide pos="2880"/>
        <p:guide pos="317"/>
        <p:guide pos="476"/>
        <p:guide pos="5284"/>
        <p:guide pos="5443"/>
        <p:guide orient="horz" pos="1502"/>
        <p:guide orient="horz" pos="482"/>
        <p:guide orient="horz" pos="3181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72168E6-87E3-4DB4-A020-9C82614A8E1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648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551857E9-835F-4370-A84E-34D82D38D7D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7118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EB553587-AB0D-45FF-AE9E-9CB3838DF77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5A4E368C-1BC3-4056-8E61-81ADDB53A2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148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7017E99F-C289-46E5-990C-1F83795DC17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7DF7CC1C-B919-430F-82F1-6B875F36E3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9286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AFED4E65-ECAE-441F-B597-72CE0C7B069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AE4AE730-42ED-4001-83FE-4ECC6523F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187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34260E07-1E7C-4D58-A6D2-8D1838C0E29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FA9BA6B4-CDB0-45E8-9854-2B18A226C6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2094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97516516-F711-4649-AF0B-AEED7095095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C1FB2A25-74E7-4C00-90C8-244664B2C2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46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2855A7AA-CA5C-4E44-A727-B4ACE63B8DE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7FF72366-41B3-4B4F-AEB7-ECAC818E9A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0537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EA1E9B40-DF7F-45AE-8303-F08CB27AFD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BD55B0E5-FAD6-415E-B9BB-E4A77E63E8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53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165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8286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8565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7276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D1F1E8B-0478-4E1B-8213-CDA7A73FE9C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56AB73C-3145-431C-872C-A87424619E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1">
            <a:extLst>
              <a:ext uri="{FF2B5EF4-FFF2-40B4-BE49-F238E27FC236}">
                <a16:creationId xmlns:a16="http://schemas.microsoft.com/office/drawing/2014/main" id="{E0BFFB3A-0FB4-4288-BB99-430528F9533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695" r:id="rId10"/>
    <p:sldLayoutId id="2147483696" r:id="rId11"/>
    <p:sldLayoutId id="2147483697" r:id="rId12"/>
    <p:sldLayoutId id="2147483698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24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D86097B5-0453-4DE7-8A73-4FB327F86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0F77E0-46BD-4359-9A55-CA55957FE978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>
            <a:extLst>
              <a:ext uri="{FF2B5EF4-FFF2-40B4-BE49-F238E27FC236}">
                <a16:creationId xmlns:a16="http://schemas.microsoft.com/office/drawing/2014/main" id="{D5180812-3AAC-4AB7-8E6D-1D33DD96E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5" y="582613"/>
            <a:ext cx="8515350" cy="1325562"/>
          </a:xfrm>
        </p:spPr>
        <p:txBody>
          <a:bodyPr lIns="0" tIns="0" rIns="0" bIns="0">
            <a:normAutofit fontScale="90000"/>
          </a:bodyPr>
          <a:lstStyle/>
          <a:p>
            <a:pPr>
              <a:defRPr/>
            </a:pPr>
            <a:r>
              <a:rPr lang="en-GB" altLang="en-US" sz="5400" dirty="0">
                <a:solidFill>
                  <a:schemeClr val="tx1"/>
                </a:solidFill>
                <a:latin typeface="Twinkl" pitchFamily="2" charset="0"/>
              </a:rPr>
              <a:t>Measuring Length and Height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25236" y="2983345"/>
            <a:ext cx="716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We are going to look at the words longer and shorter today. Can you find things that are long and short?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encils: Still Teaching Us Lessons About Trade - TradeVistas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71" y="2095899"/>
            <a:ext cx="3500294" cy="105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Pencils: Still Teaching Us Lessons About Trade - TradeVista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42" y="1223062"/>
            <a:ext cx="1260476" cy="105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up with handle - 220ml - Polycarbonate - Harfield Tablewar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365" y="600363"/>
            <a:ext cx="2624570" cy="31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up with handle - 220ml - Polycarbonate - Harfield Tableware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65" y="1735643"/>
            <a:ext cx="2411917" cy="160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49745" y="3399258"/>
            <a:ext cx="2895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Which pencil is longer?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159916" y="4111498"/>
            <a:ext cx="282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Which cup is shorter?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256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encils: Still Teaching Us Lessons About Trade - TradeVistas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71" y="2095899"/>
            <a:ext cx="3500294" cy="105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Pencils: Still Teaching Us Lessons About Trade - TradeVista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42" y="1223062"/>
            <a:ext cx="1260476" cy="105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up with handle - 220ml - Polycarbonate - Harfield Tablewar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365" y="600363"/>
            <a:ext cx="2624570" cy="31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up with handle - 220ml - Polycarbonate - Harfield Tableware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65" y="1735643"/>
            <a:ext cx="2411917" cy="160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6535268" y="1223062"/>
            <a:ext cx="1551710" cy="243840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42071" y="2449846"/>
            <a:ext cx="3482109" cy="701368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828800" y="4424218"/>
            <a:ext cx="5015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Did you get it right?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7020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60BE8E7-68D4-463D-ACC2-806490F40C28}"/>
              </a:ext>
            </a:extLst>
          </p:cNvPr>
          <p:cNvSpPr/>
          <p:nvPr/>
        </p:nvSpPr>
        <p:spPr>
          <a:xfrm>
            <a:off x="3283186" y="696913"/>
            <a:ext cx="257763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Body Parts</a:t>
            </a:r>
            <a:endParaRPr lang="en-GB" sz="4000" b="1" dirty="0"/>
          </a:p>
        </p:txBody>
      </p:sp>
      <p:pic>
        <p:nvPicPr>
          <p:cNvPr id="15364" name="Picture 12">
            <a:extLst>
              <a:ext uri="{FF2B5EF4-FFF2-40B4-BE49-F238E27FC236}">
                <a16:creationId xmlns:a16="http://schemas.microsoft.com/office/drawing/2014/main" id="{F67332FC-2C08-4024-BA97-498838B17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">
            <a:extLst>
              <a:ext uri="{FF2B5EF4-FFF2-40B4-BE49-F238E27FC236}">
                <a16:creationId xmlns:a16="http://schemas.microsoft.com/office/drawing/2014/main" id="{1BCC1C15-CA68-49B6-B349-FB7C9E2E50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17" r="18906"/>
          <a:stretch>
            <a:fillRect/>
          </a:stretch>
        </p:blipFill>
        <p:spPr bwMode="auto">
          <a:xfrm>
            <a:off x="755650" y="1987550"/>
            <a:ext cx="7415213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151C5C2-7325-4C37-BFC9-AB71F402CC8C}"/>
              </a:ext>
            </a:extLst>
          </p:cNvPr>
          <p:cNvSpPr/>
          <p:nvPr/>
        </p:nvSpPr>
        <p:spPr>
          <a:xfrm>
            <a:off x="979488" y="2284413"/>
            <a:ext cx="2962275" cy="8477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Find something that is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longer</a:t>
            </a:r>
            <a:r>
              <a:rPr lang="en-GB" altLang="en-US" dirty="0">
                <a:solidFill>
                  <a:schemeClr val="tx1"/>
                </a:solidFill>
              </a:rPr>
              <a:t> than your hand.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E2E12F9-F546-42A1-9856-D8BE0FDF557D}"/>
              </a:ext>
            </a:extLst>
          </p:cNvPr>
          <p:cNvSpPr/>
          <p:nvPr/>
        </p:nvSpPr>
        <p:spPr>
          <a:xfrm>
            <a:off x="979488" y="3429000"/>
            <a:ext cx="2962275" cy="8477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Find something that is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shorter</a:t>
            </a:r>
            <a:r>
              <a:rPr lang="en-GB" altLang="en-US" dirty="0">
                <a:solidFill>
                  <a:schemeClr val="tx1"/>
                </a:solidFill>
              </a:rPr>
              <a:t> than your hand. </a:t>
            </a:r>
          </a:p>
        </p:txBody>
      </p:sp>
      <p:pic>
        <p:nvPicPr>
          <p:cNvPr id="15368" name="Picture 5">
            <a:extLst>
              <a:ext uri="{FF2B5EF4-FFF2-40B4-BE49-F238E27FC236}">
                <a16:creationId xmlns:a16="http://schemas.microsoft.com/office/drawing/2014/main" id="{790A164B-1085-4814-8B87-A7F309410F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2235200"/>
            <a:ext cx="4133850" cy="384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935" y="2769367"/>
            <a:ext cx="2882483" cy="24815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278" y="2769367"/>
            <a:ext cx="2983050" cy="24919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05891" y="1450109"/>
            <a:ext cx="5292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The crayon is shorter than my hand </a:t>
            </a:r>
          </a:p>
          <a:p>
            <a:pPr algn="ctr"/>
            <a:r>
              <a:rPr lang="en-GB" dirty="0" smtClean="0"/>
              <a:t>The ruler is longer than my hand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830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8389C9-5D2C-4FE5-846C-84A525F1800A}"/>
              </a:ext>
            </a:extLst>
          </p:cNvPr>
          <p:cNvSpPr/>
          <p:nvPr/>
        </p:nvSpPr>
        <p:spPr>
          <a:xfrm>
            <a:off x="3283186" y="696913"/>
            <a:ext cx="257763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Body Parts</a:t>
            </a:r>
            <a:endParaRPr lang="en-GB" sz="4000" b="1" dirty="0"/>
          </a:p>
        </p:txBody>
      </p:sp>
      <p:pic>
        <p:nvPicPr>
          <p:cNvPr id="14340" name="Picture 12">
            <a:extLst>
              <a:ext uri="{FF2B5EF4-FFF2-40B4-BE49-F238E27FC236}">
                <a16:creationId xmlns:a16="http://schemas.microsoft.com/office/drawing/2014/main" id="{76161221-2BFB-405C-B5C9-A8808284F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">
            <a:extLst>
              <a:ext uri="{FF2B5EF4-FFF2-40B4-BE49-F238E27FC236}">
                <a16:creationId xmlns:a16="http://schemas.microsoft.com/office/drawing/2014/main" id="{1AB678E9-7371-4D55-9C50-F0F0558D9D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17" r="18906"/>
          <a:stretch>
            <a:fillRect/>
          </a:stretch>
        </p:blipFill>
        <p:spPr bwMode="auto">
          <a:xfrm>
            <a:off x="755650" y="1987550"/>
            <a:ext cx="7415213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>
            <a:extLst>
              <a:ext uri="{FF2B5EF4-FFF2-40B4-BE49-F238E27FC236}">
                <a16:creationId xmlns:a16="http://schemas.microsoft.com/office/drawing/2014/main" id="{53A1F663-56DA-49C6-9D26-7A733EDC2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987550"/>
            <a:ext cx="4005263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42EE122-1707-4C8C-AFE3-B27F44709D1B}"/>
              </a:ext>
            </a:extLst>
          </p:cNvPr>
          <p:cNvSpPr/>
          <p:nvPr/>
        </p:nvSpPr>
        <p:spPr>
          <a:xfrm>
            <a:off x="979488" y="2284413"/>
            <a:ext cx="2962275" cy="8477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Find something that is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longer</a:t>
            </a:r>
            <a:r>
              <a:rPr lang="en-GB" altLang="en-US" dirty="0">
                <a:solidFill>
                  <a:schemeClr val="tx1"/>
                </a:solidFill>
              </a:rPr>
              <a:t> than your foot.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A255B9A-B83D-4CA5-914D-E5F6A3EEF341}"/>
              </a:ext>
            </a:extLst>
          </p:cNvPr>
          <p:cNvSpPr/>
          <p:nvPr/>
        </p:nvSpPr>
        <p:spPr>
          <a:xfrm>
            <a:off x="979488" y="3429000"/>
            <a:ext cx="2962275" cy="8477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Find something that is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shorter</a:t>
            </a:r>
            <a:r>
              <a:rPr lang="en-GB" altLang="en-US" dirty="0">
                <a:solidFill>
                  <a:schemeClr val="tx1"/>
                </a:solidFill>
              </a:rPr>
              <a:t> than your foot.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3671" y="4701165"/>
            <a:ext cx="8201025" cy="1655762"/>
          </a:xfrm>
        </p:spPr>
        <p:txBody>
          <a:bodyPr/>
          <a:lstStyle/>
          <a:p>
            <a:r>
              <a:rPr lang="en-GB" dirty="0" smtClean="0"/>
              <a:t>Now you try. Can you find items at home that are shorter or longer?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091" y="1705070"/>
            <a:ext cx="2467639" cy="2294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783" y="1705070"/>
            <a:ext cx="2277671" cy="23604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58109" y="803564"/>
            <a:ext cx="6151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stick is shorter than my foot. </a:t>
            </a:r>
          </a:p>
          <a:p>
            <a:r>
              <a:rPr lang="en-GB" dirty="0" smtClean="0"/>
              <a:t>The paintbrush is longer than my foot.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896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0145" y="2456873"/>
            <a:ext cx="43226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are some items to find at home.</a:t>
            </a:r>
          </a:p>
          <a:p>
            <a:r>
              <a:rPr lang="en-GB" dirty="0" smtClean="0"/>
              <a:t>Are they longer or shorter than your hand?</a:t>
            </a:r>
          </a:p>
          <a:p>
            <a:r>
              <a:rPr lang="en-GB" dirty="0" smtClean="0"/>
              <a:t>Are they longer or shorter than your foot? </a:t>
            </a:r>
            <a:endParaRPr lang="en-GB" dirty="0"/>
          </a:p>
        </p:txBody>
      </p:sp>
      <p:pic>
        <p:nvPicPr>
          <p:cNvPr id="1028" name="Picture 4" descr="Spoon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942" y="1041627"/>
            <a:ext cx="1572203" cy="157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ee Toothbrush Clip Art with No Background - ClipartK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060" y="4769108"/>
            <a:ext cx="1719407" cy="110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encils: Still Teaching Us Lessons About Trade - TradeVistas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79" y="4589717"/>
            <a:ext cx="2227407" cy="105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y Argos Home Feels Like Down Soft Pillow - 2 Pack | Pillows | Arg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788" y="650604"/>
            <a:ext cx="2873952" cy="168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up with handle - 220ml - Polycarbonate - Harfield Tableware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638" y="4196523"/>
            <a:ext cx="2624570" cy="175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23832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.pptx" id="{F5C97963-3520-4194-B203-6C5FD6119E98}" vid="{88F51E05-9E83-45DB-B31A-3FD2A7C46D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4B4D1A3220354DB07A7BB3134D63A1" ma:contentTypeVersion="13" ma:contentTypeDescription="Create a new document." ma:contentTypeScope="" ma:versionID="5c34dfc3ec070fb75948a52ef63c680b">
  <xsd:schema xmlns:xsd="http://www.w3.org/2001/XMLSchema" xmlns:xs="http://www.w3.org/2001/XMLSchema" xmlns:p="http://schemas.microsoft.com/office/2006/metadata/properties" xmlns:ns3="12042e7b-fd59-47d5-82e9-3888e8c7561d" xmlns:ns4="e3101af8-1f6b-4810-ae7e-339101609b6a" targetNamespace="http://schemas.microsoft.com/office/2006/metadata/properties" ma:root="true" ma:fieldsID="1b18b1b84e3517c8c030da91877f7870" ns3:_="" ns4:_="">
    <xsd:import namespace="12042e7b-fd59-47d5-82e9-3888e8c7561d"/>
    <xsd:import namespace="e3101af8-1f6b-4810-ae7e-339101609b6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42e7b-fd59-47d5-82e9-3888e8c756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101af8-1f6b-4810-ae7e-339101609b6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7B2883-BFA0-402B-98F3-623E893645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042e7b-fd59-47d5-82e9-3888e8c7561d"/>
    <ds:schemaRef ds:uri="e3101af8-1f6b-4810-ae7e-339101609b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FEDC77-3E36-4247-BA34-D338090D05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81F32A-5428-4537-B022-D5C31CF4F162}">
  <ds:schemaRefs>
    <ds:schemaRef ds:uri="http://purl.org/dc/dcmitype/"/>
    <ds:schemaRef ds:uri="http://schemas.microsoft.com/office/infopath/2007/PartnerControls"/>
    <ds:schemaRef ds:uri="12042e7b-fd59-47d5-82e9-3888e8c7561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e3101af8-1f6b-4810-ae7e-339101609b6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303</TotalTime>
  <Words>156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Sassoon Infant Rg</vt:lpstr>
      <vt:lpstr>Tuffy</vt:lpstr>
      <vt:lpstr>Twinkl SemiBold</vt:lpstr>
      <vt:lpstr>Twinkl</vt:lpstr>
      <vt:lpstr>Sassoon Infant Md</vt:lpstr>
      <vt:lpstr>Arial</vt:lpstr>
      <vt:lpstr>1_Office Theme</vt:lpstr>
      <vt:lpstr>Measuring Length and Height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Sophie Davies</cp:lastModifiedBy>
  <cp:revision>40</cp:revision>
  <dcterms:created xsi:type="dcterms:W3CDTF">2017-02-02T18:27:26Z</dcterms:created>
  <dcterms:modified xsi:type="dcterms:W3CDTF">2021-01-05T11:23:27Z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0x0101003A4B4D1A3220354DB07A7BB3134D63A1</vt:lpwstr>
  </property>
</Properties>
</file>