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1"/>
  </p:notesMasterIdLst>
  <p:handoutMasterIdLst>
    <p:handoutMasterId r:id="rId22"/>
  </p:handoutMasterIdLst>
  <p:sldIdLst>
    <p:sldId id="258" r:id="rId5"/>
    <p:sldId id="264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71" r:id="rId18"/>
    <p:sldId id="283" r:id="rId19"/>
    <p:sldId id="267" r:id="rId20"/>
  </p:sldIdLst>
  <p:sldSz cx="9144000" cy="6858000" type="screen4x3"/>
  <p:notesSz cx="6858000" cy="9144000"/>
  <p:embeddedFontLst>
    <p:embeddedFont>
      <p:font typeface="Twinkl" panose="020B0604020202020204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3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really cold in the winter…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F56138-C2E2-41E1-AFFC-CCAFE2366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901" y="671977"/>
            <a:ext cx="5857446" cy="47815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too cold for some birds so they fly away to warmer countries!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3CA3B0-93EC-484B-8359-F6DC5A2D2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295" y="759062"/>
            <a:ext cx="6630658" cy="4420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810622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Cats and dogs grow extra fur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so they can stay warm…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7E1FA-6546-4C89-B138-37A21DFD7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767451"/>
            <a:ext cx="6706159" cy="4470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901850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4723002"/>
            <a:ext cx="8220075" cy="1515145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 animals even sleep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throughout the whole of winter and then wake up once it is warm again!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FF983-1641-4C8F-B4DE-3B0D445CF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27" y="729423"/>
            <a:ext cx="5064994" cy="38795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590294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156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winter is can be very windy…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7428A5-95B6-4EAF-82FD-2A112CF13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1078515"/>
            <a:ext cx="6706160" cy="39678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655109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9350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very rainy!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89F412-CBBA-49F5-AD13-001A161EB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14" y="1271062"/>
            <a:ext cx="7147420" cy="381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244782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9951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Sometimes hailstones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can fall from the sky…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9D342B-05C0-408B-9549-F8CE4CB1F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604" y="977176"/>
            <a:ext cx="5884039" cy="3922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995225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sometimes it’s icy.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AE5369-F2AD-4772-9DAA-834D0087B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736" y="745297"/>
            <a:ext cx="6786694" cy="47082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443854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84559" y="5352898"/>
            <a:ext cx="8685662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Sometimes it’s frosty in the morning...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F3C2DB-E983-4E03-9823-AF99BAA63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09" y="1035900"/>
            <a:ext cx="6210162" cy="4140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0539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and sometimes it snows!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95A84-C17D-46B6-8232-F998BE101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48" y="668664"/>
            <a:ext cx="7177352" cy="47849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99746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6128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ourselves warm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we wear thick clothes.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CBCA90-A8B6-4860-9172-2EB4192ED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972" y="760586"/>
            <a:ext cx="6671304" cy="44405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74647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houses warm we light the fire or turn on the heating system.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5C9F9-5FFB-4444-9326-ADC7DFF53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780" y="742601"/>
            <a:ext cx="6333688" cy="44071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03289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In the winter it is dark because the sun rises later and also sets earlier.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54A70-73D3-4567-9529-C94D330E6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07" y="750115"/>
            <a:ext cx="6715433" cy="4476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36568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summer, the sun rises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earlier and sets a lot later.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D1574-3B4F-4B6E-B805-5E7C6D83B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496" y="699571"/>
            <a:ext cx="6818255" cy="4509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238284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46077CED4132946856C7B38F64F62BF" ma:contentTypeVersion="12" ma:contentTypeDescription="Create a new document." ma:contentTypeScope="" ma:versionID="63e497334dca11aa2533950e527ba9f3">
  <xsd:schema xmlns:xsd="http://www.w3.org/2001/XMLSchema" xmlns:xs="http://www.w3.org/2001/XMLSchema" xmlns:p="http://schemas.microsoft.com/office/2006/metadata/properties" xmlns:ns2="342fac0a-2fd0-48d6-ab56-c28daba7165e" xmlns:ns3="587de04b-42c0-4212-95eb-078d764afd09" targetNamespace="http://schemas.microsoft.com/office/2006/metadata/properties" ma:root="true" ma:fieldsID="701d7b1e16707b1a9a42aa103a5901b0" ns2:_="" ns3:_="">
    <xsd:import namespace="342fac0a-2fd0-48d6-ab56-c28daba7165e"/>
    <xsd:import namespace="587de04b-42c0-4212-95eb-078d764afd0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2fac0a-2fd0-48d6-ab56-c28daba716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ternalName="MediaServiceLocatio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7de04b-42c0-4212-95eb-078d764afd0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3D96BBD-949B-4E98-B3EE-13F37012BFF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DB7AB25-1AAC-4F59-93ED-D53376417E48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342fac0a-2fd0-48d6-ab56-c28daba7165e"/>
    <ds:schemaRef ds:uri="http://purl.org/dc/terms/"/>
    <ds:schemaRef ds:uri="http://schemas.openxmlformats.org/package/2006/metadata/core-properties"/>
    <ds:schemaRef ds:uri="587de04b-42c0-4212-95eb-078d764afd09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28D2BDC-68F9-4BF6-92E5-D1E50065F3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42fac0a-2fd0-48d6-ab56-c28daba7165e"/>
    <ds:schemaRef ds:uri="587de04b-42c0-4212-95eb-078d764afd0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</TotalTime>
  <Words>107</Words>
  <Application>Microsoft Office PowerPoint</Application>
  <PresentationFormat>On-screen Show (4:3)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Twinkl</vt:lpstr>
      <vt:lpstr>Calibri</vt:lpstr>
      <vt:lpstr>Office Theme</vt:lpstr>
      <vt:lpstr>PowerPoint Presentation</vt:lpstr>
      <vt:lpstr>It is really cold in the winter…</vt:lpstr>
      <vt:lpstr>It is too cold for some birds so they fly away to warmer countries!</vt:lpstr>
      <vt:lpstr>Cats and dogs grow extra fur so they can stay warm…</vt:lpstr>
      <vt:lpstr>Some animals even sleep throughout the whole of winter and then wake up once it is warm again!</vt:lpstr>
      <vt:lpstr>In the winter is can be very windy…</vt:lpstr>
      <vt:lpstr>and very rainy!</vt:lpstr>
      <vt:lpstr>Sometimes hailstones can fall from the sky…</vt:lpstr>
      <vt:lpstr>and sometimes it’s icy.</vt:lpstr>
      <vt:lpstr>Sometimes it’s frosty in the morning...</vt:lpstr>
      <vt:lpstr>and sometimes it snows!</vt:lpstr>
      <vt:lpstr>To keep ourselves warm we wear thick clothes.</vt:lpstr>
      <vt:lpstr>To keep houses warm we light the fire or turn on the heating system.</vt:lpstr>
      <vt:lpstr>In the winter it is dark because the sun rises later and also sets earlier.</vt:lpstr>
      <vt:lpstr>In the summer, the sun rises earlier and sets a lot later.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Sarah Ryall</cp:lastModifiedBy>
  <cp:revision>6</cp:revision>
  <dcterms:created xsi:type="dcterms:W3CDTF">2018-11-23T11:39:45Z</dcterms:created>
  <dcterms:modified xsi:type="dcterms:W3CDTF">2021-01-17T18:16:02Z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0x010100546077CED4132946856C7B38F64F62BF</vt:lpwstr>
  </property>
</Properties>
</file>