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765175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ll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834860" y="841209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5415" y="841209"/>
            <a:ext cx="24585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1176" y="90319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5519" y="765175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60</Words>
  <Application>Microsoft Office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Emma Woodward</cp:lastModifiedBy>
  <cp:revision>25</cp:revision>
  <dcterms:created xsi:type="dcterms:W3CDTF">2018-11-07T12:51:02Z</dcterms:created>
  <dcterms:modified xsi:type="dcterms:W3CDTF">2021-01-06T10:45:15Z</dcterms:modified>
</cp:coreProperties>
</file>