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3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Twinkl" panose="020B060402020202020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FD"/>
    <a:srgbClr val="FFFFFF"/>
    <a:srgbClr val="FEAF15"/>
    <a:srgbClr val="18A0DB"/>
    <a:srgbClr val="DE1E5A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86" y="78"/>
      </p:cViewPr>
      <p:guideLst>
        <p:guide orient="horz" pos="2160"/>
        <p:guide pos="2857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DC5D6E48-A9E3-4F36-9A42-F5A3EA24D072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0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08081" y="765175"/>
            <a:ext cx="7318307" cy="957828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>
                <a:latin typeface="+mn-lt"/>
              </a:rPr>
              <a:t>What do you think needs to be included in a postcard?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C626DE-4008-491C-BE98-FDE3023E9C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052" y="1968766"/>
            <a:ext cx="4156364" cy="25806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F9D329-5A6C-42D9-8CBC-77A8AB542873}"/>
              </a:ext>
            </a:extLst>
          </p:cNvPr>
          <p:cNvSpPr txBox="1"/>
          <p:nvPr/>
        </p:nvSpPr>
        <p:spPr>
          <a:xfrm>
            <a:off x="908081" y="2797422"/>
            <a:ext cx="1326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Space for a picture (on the front).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615D88-37D5-4275-ADD1-FF4E1E03FBA0}"/>
              </a:ext>
            </a:extLst>
          </p:cNvPr>
          <p:cNvSpPr txBox="1"/>
          <p:nvPr/>
        </p:nvSpPr>
        <p:spPr>
          <a:xfrm>
            <a:off x="1224132" y="4892496"/>
            <a:ext cx="29440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Space to write about your holiday. This is where you write about what you have been doing on holiday.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188D07-8957-4310-948B-D5B2968E1977}"/>
              </a:ext>
            </a:extLst>
          </p:cNvPr>
          <p:cNvSpPr txBox="1"/>
          <p:nvPr/>
        </p:nvSpPr>
        <p:spPr>
          <a:xfrm>
            <a:off x="4975795" y="4892496"/>
            <a:ext cx="29440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Blank lines for an address for you to write the name and address of the person you are sending it to.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1B2AB3-FB73-40FC-A428-A2FD9904AC8B}"/>
              </a:ext>
            </a:extLst>
          </p:cNvPr>
          <p:cNvSpPr txBox="1"/>
          <p:nvPr/>
        </p:nvSpPr>
        <p:spPr>
          <a:xfrm>
            <a:off x="6900318" y="2658922"/>
            <a:ext cx="1410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Space in the top right corner for a stamp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AA5588-894D-4B8C-B48F-A9C20E821D1F}"/>
              </a:ext>
            </a:extLst>
          </p:cNvPr>
          <p:cNvSpPr/>
          <p:nvPr/>
        </p:nvSpPr>
        <p:spPr>
          <a:xfrm>
            <a:off x="5970210" y="2066089"/>
            <a:ext cx="563919" cy="74968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B226091-BA96-49B8-B7CA-6D7DAEA6F7D8}"/>
              </a:ext>
            </a:extLst>
          </p:cNvPr>
          <p:cNvCxnSpPr>
            <a:cxnSpLocks/>
          </p:cNvCxnSpPr>
          <p:nvPr/>
        </p:nvCxnSpPr>
        <p:spPr>
          <a:xfrm flipV="1">
            <a:off x="2650435" y="3832747"/>
            <a:ext cx="954156" cy="1033246"/>
          </a:xfrm>
          <a:prstGeom prst="straightConnector1">
            <a:avLst/>
          </a:prstGeom>
          <a:ln w="57150">
            <a:solidFill>
              <a:srgbClr val="FEAF1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597EEC0-A047-4024-BBFE-49D7923D3221}"/>
              </a:ext>
            </a:extLst>
          </p:cNvPr>
          <p:cNvCxnSpPr>
            <a:cxnSpLocks/>
          </p:cNvCxnSpPr>
          <p:nvPr/>
        </p:nvCxnSpPr>
        <p:spPr>
          <a:xfrm flipH="1" flipV="1">
            <a:off x="5539411" y="3859251"/>
            <a:ext cx="994718" cy="1006742"/>
          </a:xfrm>
          <a:prstGeom prst="straightConnector1">
            <a:avLst/>
          </a:prstGeom>
          <a:ln w="57150">
            <a:solidFill>
              <a:srgbClr val="FEAF1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7C7C292-14A3-444A-9021-D0E9F827262A}"/>
              </a:ext>
            </a:extLst>
          </p:cNvPr>
          <p:cNvCxnSpPr>
            <a:cxnSpLocks/>
          </p:cNvCxnSpPr>
          <p:nvPr/>
        </p:nvCxnSpPr>
        <p:spPr>
          <a:xfrm flipH="1" flipV="1">
            <a:off x="6172291" y="2342339"/>
            <a:ext cx="914842" cy="806703"/>
          </a:xfrm>
          <a:prstGeom prst="straightConnector1">
            <a:avLst/>
          </a:prstGeom>
          <a:ln w="57150">
            <a:solidFill>
              <a:srgbClr val="FEAF1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DC5D6E48-A9E3-4F36-9A42-F5A3EA24D072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0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08081" y="765175"/>
            <a:ext cx="7318307" cy="957828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>
                <a:latin typeface="+mn-lt"/>
              </a:rPr>
              <a:t>What might you write about in a postcard?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615D88-37D5-4275-ADD1-FF4E1E03FBA0}"/>
              </a:ext>
            </a:extLst>
          </p:cNvPr>
          <p:cNvSpPr txBox="1"/>
          <p:nvPr/>
        </p:nvSpPr>
        <p:spPr>
          <a:xfrm>
            <a:off x="1335225" y="2045967"/>
            <a:ext cx="6480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Maybe what you have done so far and what you are going to do?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B299780-22DA-4BE6-8EC8-25EB64B7758D}"/>
              </a:ext>
            </a:extLst>
          </p:cNvPr>
          <p:cNvSpPr txBox="1"/>
          <p:nvPr/>
        </p:nvSpPr>
        <p:spPr>
          <a:xfrm>
            <a:off x="1335225" y="3258726"/>
            <a:ext cx="6480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Yesterday we went to the beach. Tomorrow we will go on a boat trip.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DE1CBE-921D-4936-85D4-86433D03F5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564" y="4650774"/>
            <a:ext cx="4556280" cy="14254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CA2424-025F-4F59-BFEF-CA4217BD91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156" y="3886201"/>
            <a:ext cx="1970558" cy="218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72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DC5D6E48-A9E3-4F36-9A42-F5A3EA24D072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0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55650" y="763514"/>
            <a:ext cx="7632699" cy="569986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b="0" dirty="0">
                <a:latin typeface="+mn-lt"/>
              </a:rPr>
              <a:t>This is an example of what might be drawn on the front of a postcard. It could be drawn on or it could be a photograph.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E712F51-B77E-470B-98F1-8FC0B20D3FF1}"/>
              </a:ext>
            </a:extLst>
          </p:cNvPr>
          <p:cNvSpPr txBox="1">
            <a:spLocks/>
          </p:cNvSpPr>
          <p:nvPr/>
        </p:nvSpPr>
        <p:spPr>
          <a:xfrm>
            <a:off x="898525" y="6094486"/>
            <a:ext cx="7489825" cy="2159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+mn-lt"/>
                <a:cs typeface="Arial" pitchFamily="34" charset="0"/>
              </a:rPr>
              <a:t>Photo courtesy of Boston Public Library(@flickr.com) - granted under creative commons licence - attribution</a:t>
            </a: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1D879740-E97B-41B1-9552-3B77F45BC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1518041"/>
            <a:ext cx="7048501" cy="4519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9797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DC5D6E48-A9E3-4F36-9A42-F5A3EA24D072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00" dirty="0">
                <a:latin typeface="Twinkl" pitchFamily="50" charset="0"/>
              </a:rPr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44BEC87-5DB4-4FAF-BE29-796AEFEC9671}"/>
              </a:ext>
            </a:extLst>
          </p:cNvPr>
          <p:cNvSpPr txBox="1">
            <a:spLocks/>
          </p:cNvSpPr>
          <p:nvPr/>
        </p:nvSpPr>
        <p:spPr>
          <a:xfrm>
            <a:off x="755650" y="765175"/>
            <a:ext cx="7632699" cy="301625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b="0" dirty="0">
                <a:latin typeface="+mn-lt"/>
              </a:rPr>
              <a:t>Here is a blank postcard for you to </a:t>
            </a:r>
            <a:r>
              <a:rPr lang="en-US" sz="2200" b="0" dirty="0" smtClean="0">
                <a:latin typeface="+mn-lt"/>
              </a:rPr>
              <a:t>copy.</a:t>
            </a:r>
            <a:endParaRPr lang="en-US" sz="2200" b="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254D15-3B68-4425-9AD5-47D7CC83DF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61886"/>
            <a:ext cx="7632700" cy="473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3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</TotalTime>
  <Words>172</Words>
  <Application>Microsoft Office PowerPoint</Application>
  <PresentationFormat>On-screen Show (4:3)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Booker</dc:creator>
  <cp:lastModifiedBy>lp112@woodrow.worcs.sch.uk</cp:lastModifiedBy>
  <cp:revision>7</cp:revision>
  <dcterms:created xsi:type="dcterms:W3CDTF">2020-04-29T14:06:31Z</dcterms:created>
  <dcterms:modified xsi:type="dcterms:W3CDTF">2021-02-08T11:33:28Z</dcterms:modified>
</cp:coreProperties>
</file>