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8" r:id="rId3"/>
    <p:sldId id="275" r:id="rId4"/>
    <p:sldId id="274" r:id="rId5"/>
    <p:sldId id="260" r:id="rId6"/>
    <p:sldId id="261" r:id="rId7"/>
    <p:sldId id="262" r:id="rId8"/>
    <p:sldId id="263" r:id="rId9"/>
    <p:sldId id="272" r:id="rId10"/>
    <p:sldId id="265" r:id="rId11"/>
    <p:sldId id="264" r:id="rId12"/>
    <p:sldId id="273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B55038-2F49-4AAC-842A-B5BA6F08E708}" v="8" dt="2026-02-08T14:18:38.73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59" autoAdjust="0"/>
    <p:restoredTop sz="93969" autoAdjust="0"/>
  </p:normalViewPr>
  <p:slideViewPr>
    <p:cSldViewPr>
      <p:cViewPr varScale="1">
        <p:scale>
          <a:sx n="64" d="100"/>
          <a:sy n="64" d="100"/>
        </p:scale>
        <p:origin x="150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uise Allmark" userId="279ffe34-c9c8-4278-a6ef-963397e8f1a4" providerId="ADAL" clId="{0B87FFFD-0152-4969-A423-DFBED4045801}"/>
    <pc:docChg chg="custSel addSld delSld modSld sldOrd">
      <pc:chgData name="Louise Allmark" userId="279ffe34-c9c8-4278-a6ef-963397e8f1a4" providerId="ADAL" clId="{0B87FFFD-0152-4969-A423-DFBED4045801}" dt="2026-02-08T14:20:18.607" v="1795" actId="20577"/>
      <pc:docMkLst>
        <pc:docMk/>
      </pc:docMkLst>
      <pc:sldChg chg="modSp mod">
        <pc:chgData name="Louise Allmark" userId="279ffe34-c9c8-4278-a6ef-963397e8f1a4" providerId="ADAL" clId="{0B87FFFD-0152-4969-A423-DFBED4045801}" dt="2026-01-27T11:35:36.152" v="46" actId="20577"/>
        <pc:sldMkLst>
          <pc:docMk/>
          <pc:sldMk cId="3799516001" sldId="256"/>
        </pc:sldMkLst>
        <pc:spChg chg="mod">
          <ac:chgData name="Louise Allmark" userId="279ffe34-c9c8-4278-a6ef-963397e8f1a4" providerId="ADAL" clId="{0B87FFFD-0152-4969-A423-DFBED4045801}" dt="2026-01-27T11:35:36.152" v="46" actId="20577"/>
          <ac:spMkLst>
            <pc:docMk/>
            <pc:sldMk cId="3799516001" sldId="256"/>
            <ac:spMk id="5" creationId="{00000000-0000-0000-0000-000000000000}"/>
          </ac:spMkLst>
        </pc:spChg>
      </pc:sldChg>
      <pc:sldChg chg="modNotesTx">
        <pc:chgData name="Louise Allmark" userId="279ffe34-c9c8-4278-a6ef-963397e8f1a4" providerId="ADAL" clId="{0B87FFFD-0152-4969-A423-DFBED4045801}" dt="2026-02-08T11:57:07.913" v="793" actId="313"/>
        <pc:sldMkLst>
          <pc:docMk/>
          <pc:sldMk cId="2540883530" sldId="260"/>
        </pc:sldMkLst>
      </pc:sldChg>
      <pc:sldChg chg="modSp mod modNotesTx">
        <pc:chgData name="Louise Allmark" userId="279ffe34-c9c8-4278-a6ef-963397e8f1a4" providerId="ADAL" clId="{0B87FFFD-0152-4969-A423-DFBED4045801}" dt="2026-02-08T12:01:42.332" v="1117" actId="313"/>
        <pc:sldMkLst>
          <pc:docMk/>
          <pc:sldMk cId="4126493826" sldId="261"/>
        </pc:sldMkLst>
        <pc:spChg chg="mod">
          <ac:chgData name="Louise Allmark" userId="279ffe34-c9c8-4278-a6ef-963397e8f1a4" providerId="ADAL" clId="{0B87FFFD-0152-4969-A423-DFBED4045801}" dt="2026-02-08T12:00:06.851" v="926" actId="13926"/>
          <ac:spMkLst>
            <pc:docMk/>
            <pc:sldMk cId="4126493826" sldId="261"/>
            <ac:spMk id="4" creationId="{00000000-0000-0000-0000-000000000000}"/>
          </ac:spMkLst>
        </pc:spChg>
      </pc:sldChg>
      <pc:sldChg chg="modSp mod modNotesTx">
        <pc:chgData name="Louise Allmark" userId="279ffe34-c9c8-4278-a6ef-963397e8f1a4" providerId="ADAL" clId="{0B87FFFD-0152-4969-A423-DFBED4045801}" dt="2026-02-08T12:03:22.781" v="1195" actId="20577"/>
        <pc:sldMkLst>
          <pc:docMk/>
          <pc:sldMk cId="278725191" sldId="262"/>
        </pc:sldMkLst>
        <pc:spChg chg="mod">
          <ac:chgData name="Louise Allmark" userId="279ffe34-c9c8-4278-a6ef-963397e8f1a4" providerId="ADAL" clId="{0B87FFFD-0152-4969-A423-DFBED4045801}" dt="2026-01-27T11:35:55.190" v="68" actId="20577"/>
          <ac:spMkLst>
            <pc:docMk/>
            <pc:sldMk cId="278725191" sldId="262"/>
            <ac:spMk id="3" creationId="{00000000-0000-0000-0000-000000000000}"/>
          </ac:spMkLst>
        </pc:spChg>
      </pc:sldChg>
      <pc:sldChg chg="modSp mod modNotesTx">
        <pc:chgData name="Louise Allmark" userId="279ffe34-c9c8-4278-a6ef-963397e8f1a4" providerId="ADAL" clId="{0B87FFFD-0152-4969-A423-DFBED4045801}" dt="2026-02-08T12:08:33.692" v="1571" actId="20577"/>
        <pc:sldMkLst>
          <pc:docMk/>
          <pc:sldMk cId="1958439966" sldId="263"/>
        </pc:sldMkLst>
        <pc:spChg chg="mod">
          <ac:chgData name="Louise Allmark" userId="279ffe34-c9c8-4278-a6ef-963397e8f1a4" providerId="ADAL" clId="{0B87FFFD-0152-4969-A423-DFBED4045801}" dt="2026-02-08T12:08:33.692" v="1571" actId="20577"/>
          <ac:spMkLst>
            <pc:docMk/>
            <pc:sldMk cId="1958439966" sldId="263"/>
            <ac:spMk id="3" creationId="{00000000-0000-0000-0000-000000000000}"/>
          </ac:spMkLst>
        </pc:spChg>
      </pc:sldChg>
      <pc:sldChg chg="modNotesTx">
        <pc:chgData name="Louise Allmark" userId="279ffe34-c9c8-4278-a6ef-963397e8f1a4" providerId="ADAL" clId="{0B87FFFD-0152-4969-A423-DFBED4045801}" dt="2026-02-08T12:10:04.841" v="1669" actId="20577"/>
        <pc:sldMkLst>
          <pc:docMk/>
          <pc:sldMk cId="2092875183" sldId="265"/>
        </pc:sldMkLst>
      </pc:sldChg>
      <pc:sldChg chg="del">
        <pc:chgData name="Louise Allmark" userId="279ffe34-c9c8-4278-a6ef-963397e8f1a4" providerId="ADAL" clId="{0B87FFFD-0152-4969-A423-DFBED4045801}" dt="2026-01-27T12:06:26.382" v="168" actId="47"/>
        <pc:sldMkLst>
          <pc:docMk/>
          <pc:sldMk cId="592001987" sldId="267"/>
        </pc:sldMkLst>
      </pc:sldChg>
      <pc:sldChg chg="modNotesTx">
        <pc:chgData name="Louise Allmark" userId="279ffe34-c9c8-4278-a6ef-963397e8f1a4" providerId="ADAL" clId="{0B87FFFD-0152-4969-A423-DFBED4045801}" dt="2026-02-08T14:18:55.198" v="1793" actId="20577"/>
        <pc:sldMkLst>
          <pc:docMk/>
          <pc:sldMk cId="3121523828" sldId="268"/>
        </pc:sldMkLst>
      </pc:sldChg>
      <pc:sldChg chg="modSp new mod modNotesTx">
        <pc:chgData name="Louise Allmark" userId="279ffe34-c9c8-4278-a6ef-963397e8f1a4" providerId="ADAL" clId="{0B87FFFD-0152-4969-A423-DFBED4045801}" dt="2026-02-08T14:20:18.607" v="1795" actId="20577"/>
        <pc:sldMkLst>
          <pc:docMk/>
          <pc:sldMk cId="1481999397" sldId="273"/>
        </pc:sldMkLst>
        <pc:spChg chg="mod">
          <ac:chgData name="Louise Allmark" userId="279ffe34-c9c8-4278-a6ef-963397e8f1a4" providerId="ADAL" clId="{0B87FFFD-0152-4969-A423-DFBED4045801}" dt="2026-01-27T11:36:21.677" v="82" actId="20577"/>
          <ac:spMkLst>
            <pc:docMk/>
            <pc:sldMk cId="1481999397" sldId="273"/>
            <ac:spMk id="2" creationId="{C15E66A3-F2D4-E87D-01FC-1B83476FA867}"/>
          </ac:spMkLst>
        </pc:spChg>
        <pc:spChg chg="mod">
          <ac:chgData name="Louise Allmark" userId="279ffe34-c9c8-4278-a6ef-963397e8f1a4" providerId="ADAL" clId="{0B87FFFD-0152-4969-A423-DFBED4045801}" dt="2026-01-27T11:45:41.056" v="156" actId="20577"/>
          <ac:spMkLst>
            <pc:docMk/>
            <pc:sldMk cId="1481999397" sldId="273"/>
            <ac:spMk id="3" creationId="{B56924D1-43AC-A33D-2AB1-B14A9D4195C8}"/>
          </ac:spMkLst>
        </pc:spChg>
      </pc:sldChg>
      <pc:sldChg chg="addSp delSp modSp new mod ord setBg modNotesTx">
        <pc:chgData name="Louise Allmark" userId="279ffe34-c9c8-4278-a6ef-963397e8f1a4" providerId="ADAL" clId="{0B87FFFD-0152-4969-A423-DFBED4045801}" dt="2026-02-08T11:56:05.832" v="668" actId="20577"/>
        <pc:sldMkLst>
          <pc:docMk/>
          <pc:sldMk cId="2785311944" sldId="274"/>
        </pc:sldMkLst>
        <pc:picChg chg="add mod">
          <ac:chgData name="Louise Allmark" userId="279ffe34-c9c8-4278-a6ef-963397e8f1a4" providerId="ADAL" clId="{0B87FFFD-0152-4969-A423-DFBED4045801}" dt="2026-01-27T12:09:24.950" v="178" actId="14100"/>
          <ac:picMkLst>
            <pc:docMk/>
            <pc:sldMk cId="2785311944" sldId="274"/>
            <ac:picMk id="4" creationId="{1F6B5AFC-2DD9-7E42-BFC0-BD1CF22428D9}"/>
          </ac:picMkLst>
        </pc:picChg>
      </pc:sldChg>
      <pc:sldChg chg="addSp delSp modSp new mod ord modClrScheme chgLayout">
        <pc:chgData name="Louise Allmark" userId="279ffe34-c9c8-4278-a6ef-963397e8f1a4" providerId="ADAL" clId="{0B87FFFD-0152-4969-A423-DFBED4045801}" dt="2026-02-08T11:51:42.818" v="254"/>
        <pc:sldMkLst>
          <pc:docMk/>
          <pc:sldMk cId="2718758664" sldId="275"/>
        </pc:sldMkLst>
        <pc:spChg chg="del mod ord">
          <ac:chgData name="Louise Allmark" userId="279ffe34-c9c8-4278-a6ef-963397e8f1a4" providerId="ADAL" clId="{0B87FFFD-0152-4969-A423-DFBED4045801}" dt="2026-02-08T11:51:01.071" v="213" actId="700"/>
          <ac:spMkLst>
            <pc:docMk/>
            <pc:sldMk cId="2718758664" sldId="275"/>
            <ac:spMk id="2" creationId="{7E62FAAD-0C45-6623-24B9-8E2D358CF486}"/>
          </ac:spMkLst>
        </pc:spChg>
        <pc:spChg chg="add mod ord">
          <ac:chgData name="Louise Allmark" userId="279ffe34-c9c8-4278-a6ef-963397e8f1a4" providerId="ADAL" clId="{0B87FFFD-0152-4969-A423-DFBED4045801}" dt="2026-02-08T11:51:37.832" v="252" actId="20577"/>
          <ac:spMkLst>
            <pc:docMk/>
            <pc:sldMk cId="2718758664" sldId="275"/>
            <ac:spMk id="3" creationId="{F7103B81-5699-ACAB-A5A2-BB98B99FC62D}"/>
          </ac:spMkLst>
        </pc:spChg>
        <pc:spChg chg="add mod ord">
          <ac:chgData name="Louise Allmark" userId="279ffe34-c9c8-4278-a6ef-963397e8f1a4" providerId="ADAL" clId="{0B87FFFD-0152-4969-A423-DFBED4045801}" dt="2026-02-08T11:51:26.277" v="230" actId="20577"/>
          <ac:spMkLst>
            <pc:docMk/>
            <pc:sldMk cId="2718758664" sldId="275"/>
            <ac:spMk id="4" creationId="{D5368833-67DE-EF9F-3447-858DD241380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EDFD1E-6136-4438-9CD6-A6F836F2F2CF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413A08-204F-480E-8237-D2F8F5DFC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8996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Located on the outskirts of Bromsgrove in </a:t>
            </a:r>
            <a:r>
              <a:rPr lang="en-GB" dirty="0" err="1"/>
              <a:t>Belbroughton</a:t>
            </a:r>
            <a:r>
              <a:rPr lang="en-GB" dirty="0"/>
              <a:t>. 7</a:t>
            </a:r>
            <a:r>
              <a:rPr lang="en-GB" baseline="30000" dirty="0"/>
              <a:t>th</a:t>
            </a:r>
            <a:r>
              <a:rPr lang="en-GB" dirty="0"/>
              <a:t> Year .   Run by Boundless outdoors – company we have used for nearly 20 years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413A08-204F-480E-8237-D2F8F5DFCB0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0132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3 groups – at least 1 member of staff with them at all times.  Activities led by centre staff – thoroughly trained and have all appropriate qualifications. These are the activities the children will be taking part 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413A08-204F-480E-8237-D2F8F5DFCB0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8784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Very impressed with quality and variety of food available – dietary requirements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413A08-204F-480E-8237-D2F8F5DFCB0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623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Also available on year 4 page of school website.    Shower facilities – bring towel and flannel. No best clothes. If packing Wellies – bring another pair of outdoor shoes. Helpful if children help with packing  - please don’t send children with food in their bags – not allowed in dormitories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413A08-204F-480E-8237-D2F8F5DFCB0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73918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Contact you closer to the day to let you know where these will need to be dropped off.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Please can the bags be clearly labelled with the your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childs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name.</a:t>
            </a:r>
          </a:p>
          <a:p>
            <a:r>
              <a:rPr lang="en-GB" dirty="0"/>
              <a:t>Leaving at the bottom of Longdon Close – welcome to come and wave us off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13A08-204F-480E-8237-D2F8F5DFCB0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6605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413A08-204F-480E-8237-D2F8F5DFCB0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299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Staff will take lots of photos which we will share on our FB page – please let us know if you do not want pictures shared on FB. We will try our hardest to post photos of all children every day – however we only have 1 school phone to do this so please bear with us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413A08-204F-480E-8237-D2F8F5DFCB0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4021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you have a specific worry about your child or any aspect of the trip please come and see me.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413A08-204F-480E-8237-D2F8F5DFCB0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0626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any details change before our trip please let office know.   Send out another letter closer to the day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413A08-204F-480E-8237-D2F8F5DFCB0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2119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B990-3870-47F7-8955-906257F23A80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CBD0-70F0-479A-B3FE-07EA960204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896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B990-3870-47F7-8955-906257F23A80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CBD0-70F0-479A-B3FE-07EA960204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377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B990-3870-47F7-8955-906257F23A80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CBD0-70F0-479A-B3FE-07EA960204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912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B990-3870-47F7-8955-906257F23A80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CBD0-70F0-479A-B3FE-07EA960204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936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B990-3870-47F7-8955-906257F23A80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CBD0-70F0-479A-B3FE-07EA960204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651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B990-3870-47F7-8955-906257F23A80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CBD0-70F0-479A-B3FE-07EA960204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347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B990-3870-47F7-8955-906257F23A80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CBD0-70F0-479A-B3FE-07EA960204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196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B990-3870-47F7-8955-906257F23A80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CBD0-70F0-479A-B3FE-07EA960204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2685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B990-3870-47F7-8955-906257F23A80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CBD0-70F0-479A-B3FE-07EA960204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970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B990-3870-47F7-8955-906257F23A80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CBD0-70F0-479A-B3FE-07EA960204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451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B990-3870-47F7-8955-906257F23A80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CBD0-70F0-479A-B3FE-07EA960204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328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DB990-3870-47F7-8955-906257F23A80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BCBD0-70F0-479A-B3FE-07EA960204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792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Bell Heath Residential Trip 2026</a:t>
            </a:r>
            <a:br>
              <a:rPr lang="en-GB" dirty="0"/>
            </a:br>
            <a:r>
              <a:rPr lang="en-GB" sz="3600" dirty="0"/>
              <a:t>Wednesday 22</a:t>
            </a:r>
            <a:r>
              <a:rPr lang="en-GB" sz="3600" baseline="30000" dirty="0"/>
              <a:t>nd</a:t>
            </a:r>
            <a:r>
              <a:rPr lang="en-GB" sz="3600" dirty="0"/>
              <a:t> April  – Friday 24</a:t>
            </a:r>
            <a:r>
              <a:rPr lang="en-GB" sz="3600" baseline="30000" dirty="0"/>
              <a:t>th</a:t>
            </a:r>
            <a:r>
              <a:rPr lang="en-GB" sz="3600" dirty="0"/>
              <a:t> April 2026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772816"/>
            <a:ext cx="6048672" cy="4517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5160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8936" y="688923"/>
            <a:ext cx="3347864" cy="2507666"/>
          </a:xfrm>
          <a:prstGeom prst="rect">
            <a:avLst/>
          </a:prstGeom>
        </p:spPr>
      </p:pic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94906"/>
            <a:ext cx="5096837" cy="3385040"/>
          </a:xfr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701686"/>
            <a:ext cx="3655613" cy="2551198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687444"/>
            <a:ext cx="3744416" cy="2745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5238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7103B81-5699-ACAB-A5A2-BB98B99FC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aims of the trip..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368833-67DE-EF9F-3447-858DD24138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GB" dirty="0"/>
              <a:t>To experience a residential trip, staying in a group away from family members. </a:t>
            </a:r>
          </a:p>
          <a:p>
            <a:pPr fontAlgn="base"/>
            <a:r>
              <a:rPr lang="en-GB" dirty="0"/>
              <a:t>To develop skills of co-operation, following instructions and facing new challenges in a different environment. </a:t>
            </a:r>
          </a:p>
          <a:p>
            <a:pPr fontAlgn="base"/>
            <a:r>
              <a:rPr lang="en-GB" dirty="0"/>
              <a:t>To try a range of new outdoor activities that have not been available to them before.</a:t>
            </a:r>
          </a:p>
          <a:p>
            <a:pPr fontAlgn="base"/>
            <a:r>
              <a:rPr lang="en-GB" dirty="0"/>
              <a:t>To have fun!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87586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and black calendar with text&#10;&#10;AI-generated content may be incorrect.">
            <a:extLst>
              <a:ext uri="{FF2B5EF4-FFF2-40B4-BE49-F238E27FC236}">
                <a16:creationId xmlns:a16="http://schemas.microsoft.com/office/drawing/2014/main" id="{1F6B5AFC-2DD9-7E42-BFC0-BD1CF22428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32022"/>
            <a:ext cx="7200800" cy="6660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3119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Food</a:t>
            </a:r>
          </a:p>
        </p:txBody>
      </p:sp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283" y="1318918"/>
            <a:ext cx="7935433" cy="4220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8835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9552" y="116632"/>
            <a:ext cx="8352928" cy="70019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	</a:t>
            </a:r>
            <a:endParaRPr lang="en-GB" sz="2000" b="1" dirty="0">
              <a:latin typeface="SassoonPrimaryInfant" pitchFamily="2" charset="0"/>
            </a:endParaRPr>
          </a:p>
          <a:p>
            <a:pPr algn="ctr"/>
            <a:r>
              <a:rPr lang="en-GB" sz="2000" b="1" dirty="0">
                <a:latin typeface="SassoonPrimaryInfant" pitchFamily="2" charset="0"/>
              </a:rPr>
              <a:t>	Bell Heath Kit List  </a:t>
            </a:r>
            <a:endParaRPr lang="en-GB" dirty="0"/>
          </a:p>
          <a:p>
            <a:r>
              <a:rPr lang="en-GB" dirty="0"/>
              <a:t> </a:t>
            </a:r>
          </a:p>
          <a:p>
            <a:r>
              <a:rPr lang="en-GB" dirty="0"/>
              <a:t>Several changes of loose fitting clothes are the best.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highlight>
                  <a:srgbClr val="FFFF00"/>
                </a:highlight>
              </a:rPr>
              <a:t> Single sheet, duvet cover &amp; pillowcase </a:t>
            </a:r>
            <a:r>
              <a:rPr lang="en-GB" b="1" u="sng" dirty="0">
                <a:highlight>
                  <a:srgbClr val="FFFF00"/>
                </a:highlight>
              </a:rPr>
              <a:t>or</a:t>
            </a:r>
            <a:r>
              <a:rPr lang="en-GB" dirty="0">
                <a:highlight>
                  <a:srgbClr val="FFFF00"/>
                </a:highlight>
              </a:rPr>
              <a:t> a sleeping bag and pillowcase if preferred</a:t>
            </a:r>
            <a:r>
              <a:rPr lang="en-GB" dirty="0"/>
              <a:t>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wellington boots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tracksuit bottoms are the best - no jeans because if they get wet they take a long time to dry and can rub when wearing a harness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sweatshirts or jumpers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t-shirts, long sleeve t-shirts, shirts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several pairs of thick warm socks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several changes of underwear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warm </a:t>
            </a:r>
            <a:r>
              <a:rPr lang="en-GB" b="1" dirty="0"/>
              <a:t>waterproof</a:t>
            </a:r>
            <a:r>
              <a:rPr lang="en-GB" dirty="0"/>
              <a:t> coat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hat and gloves (it may still be cold in the evenings)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sun cream + sun hat/cap (depending on the weather forecast</a:t>
            </a:r>
            <a:r>
              <a:rPr lang="en-GB" dirty="0"/>
              <a:t>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>
                <a:highlight>
                  <a:srgbClr val="FFFF00"/>
                </a:highlight>
              </a:rPr>
              <a:t>two pairs of footwear (one for indoor, one for outdoor use)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small rucksack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>
                <a:highlight>
                  <a:srgbClr val="FFFF00"/>
                </a:highlight>
              </a:rPr>
              <a:t>small sandwich box (empty)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drinks bottle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hand towel - wash bag, toothbrush, toothpaste, flannel, soap, hairbrush and comb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shower towel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pyjamas (and teddy bear!)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 black bag or carrier bag for dirty clothes to be placed in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64938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will happen on the day…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u="sng" dirty="0"/>
              <a:t>Wednesday 22</a:t>
            </a:r>
            <a:r>
              <a:rPr lang="en-US" u="sng" baseline="30000" dirty="0"/>
              <a:t>nd</a:t>
            </a:r>
            <a:r>
              <a:rPr lang="en-US" u="sng" dirty="0"/>
              <a:t> April </a:t>
            </a:r>
          </a:p>
          <a:p>
            <a:pPr marL="0" indent="0">
              <a:buNone/>
            </a:pPr>
            <a:r>
              <a:rPr lang="en-US" dirty="0"/>
              <a:t>The children will need to bring their bags with them when they come to school in the morning.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The children </a:t>
            </a:r>
            <a:r>
              <a:rPr lang="en-US" b="1" u="sng" dirty="0"/>
              <a:t>won’t</a:t>
            </a:r>
            <a:r>
              <a:rPr lang="en-US" dirty="0"/>
              <a:t> need to come to school in their uniform on that day, they can come in the clothes they will be travelling to Bell Heath in.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We are hoping to leave school at approx. 10.30am.</a:t>
            </a:r>
          </a:p>
        </p:txBody>
      </p:sp>
    </p:spTree>
    <p:extLst>
      <p:ext uri="{BB962C8B-B14F-4D97-AF65-F5344CB8AC3E}">
        <p14:creationId xmlns:p14="http://schemas.microsoft.com/office/powerpoint/2010/main" val="2787251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Children will need to bring a drink and a packed lunch. Please can this be placed in a rucksack for the children to bring with them on the coach.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No phones, electronics or cameras to be taken. No valuable items.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No sweets or food.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Please can all jewellery be removed – earrings can get easily caught in helmets.  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We will back at school by 3pm on Friday 24</a:t>
            </a:r>
            <a:r>
              <a:rPr lang="en-GB" baseline="30000" dirty="0"/>
              <a:t>th</a:t>
            </a:r>
            <a:r>
              <a:rPr lang="en-GB" dirty="0"/>
              <a:t> April.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84399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Facebook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We will be posting updates and photos of what we are getting up to on Facebook.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If you </a:t>
            </a:r>
            <a:r>
              <a:rPr lang="en-US" b="1" dirty="0"/>
              <a:t>DO NOT</a:t>
            </a:r>
            <a:r>
              <a:rPr lang="en-US" dirty="0"/>
              <a:t> want photos of your child to be put on Facebook please let me know ASAP.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37961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information…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Medicines  </a:t>
            </a:r>
          </a:p>
          <a:p>
            <a:pPr marL="0" indent="0">
              <a:buNone/>
            </a:pPr>
            <a:r>
              <a:rPr lang="en-US" dirty="0"/>
              <a:t>If your child is on any medication or uses an inhaler could you make sure that it is handed in at the office on the </a:t>
            </a:r>
            <a:r>
              <a:rPr lang="en-US" b="1" i="1" dirty="0"/>
              <a:t>morning of the trip at the very latest </a:t>
            </a:r>
            <a:r>
              <a:rPr lang="en-US" dirty="0"/>
              <a:t>in a clearly labelled bag and with a </a:t>
            </a:r>
            <a:r>
              <a:rPr lang="en-US" b="1" i="1" u="sng" dirty="0"/>
              <a:t>completed medical form</a:t>
            </a:r>
            <a:r>
              <a:rPr lang="en-US" b="1" i="1" dirty="0"/>
              <a:t>, </a:t>
            </a:r>
            <a:r>
              <a:rPr lang="en-US" dirty="0"/>
              <a:t>available from the school office.  Please don’t pack any medication in the children’s luggage.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28751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to do in an emergency.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If you have a family emergency while we are away during school hours please contact the school and they will contact us.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If it is outside school hours there will be an emergency contact number you can call – this will be provided closer to the day.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97708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E66A3-F2D4-E87D-01FC-1B83476FA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Consent form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6924D1-43AC-A33D-2AB1-B14A9D4195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Please can you complete the consent form and return it ASAP.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14819993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921</TotalTime>
  <Words>859</Words>
  <Application>Microsoft Office PowerPoint</Application>
  <PresentationFormat>On-screen Show (4:3)</PresentationFormat>
  <Paragraphs>80</Paragraphs>
  <Slides>12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SassoonPrimaryInfant</vt:lpstr>
      <vt:lpstr>Office Theme</vt:lpstr>
      <vt:lpstr>Bell Heath Residential Trip 2026 Wednesday 22nd April  – Friday 24th April 2026 </vt:lpstr>
      <vt:lpstr>PowerPoint Presentation</vt:lpstr>
      <vt:lpstr>The aims of the trip..</vt:lpstr>
      <vt:lpstr>PowerPoint Presentation</vt:lpstr>
      <vt:lpstr>Food</vt:lpstr>
      <vt:lpstr>PowerPoint Presentation</vt:lpstr>
      <vt:lpstr>What will happen on the day… </vt:lpstr>
      <vt:lpstr>PowerPoint Presentation</vt:lpstr>
      <vt:lpstr>Facebook</vt:lpstr>
      <vt:lpstr>Other information…</vt:lpstr>
      <vt:lpstr>What to do in an emergency.</vt:lpstr>
      <vt:lpstr>Consent form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Louise Allmark</cp:lastModifiedBy>
  <cp:revision>37</cp:revision>
  <dcterms:created xsi:type="dcterms:W3CDTF">2019-02-27T18:58:08Z</dcterms:created>
  <dcterms:modified xsi:type="dcterms:W3CDTF">2026-02-08T14:20:28Z</dcterms:modified>
</cp:coreProperties>
</file>