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fntdata" ContentType="application/x-fontdata"/>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Override PartName="/ppt/revisionInfo.xml" ContentType="application/vnd.ms-powerpoint.revisioninfo+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p:sldMasterIdLst>
    <p:sldMasterId id="2147483667" r:id="rId1"/>
  </p:sldMasterIdLst>
  <p:notesMasterIdLst>
    <p:notesMasterId r:id="rId18"/>
  </p:notesMasterIdLst>
  <p:handoutMasterIdLst>
    <p:handoutMasterId r:id="rId19"/>
  </p:handoutMasterIdLst>
  <p:sldIdLst>
    <p:sldId id="269" r:id="rId2"/>
    <p:sldId id="290" r:id="rId3"/>
    <p:sldId id="292" r:id="rId4"/>
    <p:sldId id="272" r:id="rId5"/>
    <p:sldId id="273" r:id="rId6"/>
    <p:sldId id="274" r:id="rId7"/>
    <p:sldId id="276" r:id="rId8"/>
    <p:sldId id="277" r:id="rId9"/>
    <p:sldId id="289" r:id="rId10"/>
    <p:sldId id="275" r:id="rId11"/>
    <p:sldId id="279" r:id="rId12"/>
    <p:sldId id="280" r:id="rId13"/>
    <p:sldId id="281" r:id="rId14"/>
    <p:sldId id="282" r:id="rId15"/>
    <p:sldId id="285" r:id="rId16"/>
    <p:sldId id="287" r:id="rId17"/>
  </p:sldIdLst>
  <p:sldSz cx="9144000" cy="6858000" type="screen4x3"/>
  <p:notesSz cx="6858000" cy="9144000"/>
  <p:embeddedFontLst>
    <p:embeddedFont>
      <p:font typeface="Sassoon Infant Rg" panose="02000503030000020003" charset="0"/>
      <p:regular r:id="rId20"/>
      <p:bold r:id="rId21"/>
    </p:embeddedFont>
    <p:embeddedFont>
      <p:font typeface="Calibri Light" panose="020F0302020204030204" pitchFamily="34" charset="0"/>
      <p:regular r:id="rId22"/>
      <p:italic r:id="rId23"/>
    </p:embeddedFont>
    <p:embeddedFont>
      <p:font typeface="Calibri" panose="020F0502020204030204" pitchFamily="34" charset="0"/>
      <p:regular r:id="rId24"/>
      <p:bold r:id="rId25"/>
      <p:italic r:id="rId26"/>
      <p:boldItalic r:id="rId27"/>
    </p:embeddedFont>
    <p:embeddedFont>
      <p:font typeface="Twinkl" panose="020B0604020202020204" charset="0"/>
      <p:regular r:id="rId28"/>
      <p:bold r:id="rId29"/>
    </p:embeddedFont>
    <p:embeddedFont>
      <p:font typeface="Sassoon Infant Md" panose="02000603050000020003" charset="0"/>
      <p:regular r:id="rId30"/>
    </p:embeddedFont>
  </p:embeddedFontLst>
  <p:defaultTextStyle>
    <a:defPPr>
      <a:defRPr lang="en-US"/>
    </a:defPPr>
    <a:lvl1pPr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5pPr>
    <a:lvl6pPr marL="2286000" algn="l" defTabSz="914400" rtl="0" eaLnBrk="1" latinLnBrk="0" hangingPunct="1">
      <a:defRPr kern="1200">
        <a:solidFill>
          <a:schemeClr val="tx1"/>
        </a:solidFill>
        <a:latin typeface="Calibri" panose="020F0502020204030204" pitchFamily="34" charset="0"/>
        <a:ea typeface="+mn-ea"/>
        <a:cs typeface="+mn-cs"/>
      </a:defRPr>
    </a:lvl6pPr>
    <a:lvl7pPr marL="2743200" algn="l" defTabSz="914400" rtl="0" eaLnBrk="1" latinLnBrk="0" hangingPunct="1">
      <a:defRPr kern="1200">
        <a:solidFill>
          <a:schemeClr val="tx1"/>
        </a:solidFill>
        <a:latin typeface="Calibri" panose="020F0502020204030204" pitchFamily="34" charset="0"/>
        <a:ea typeface="+mn-ea"/>
        <a:cs typeface="+mn-cs"/>
      </a:defRPr>
    </a:lvl7pPr>
    <a:lvl8pPr marL="3200400" algn="l" defTabSz="914400" rtl="0" eaLnBrk="1" latinLnBrk="0" hangingPunct="1">
      <a:defRPr kern="1200">
        <a:solidFill>
          <a:schemeClr val="tx1"/>
        </a:solidFill>
        <a:latin typeface="Calibri" panose="020F0502020204030204" pitchFamily="34" charset="0"/>
        <a:ea typeface="+mn-ea"/>
        <a:cs typeface="+mn-cs"/>
      </a:defRPr>
    </a:lvl8pPr>
    <a:lvl9pPr marL="3657600" algn="l" defTabSz="914400" rtl="0" eaLnBrk="1" latinLnBrk="0" hangingPunct="1">
      <a:defRPr kern="1200">
        <a:solidFill>
          <a:schemeClr val="tx1"/>
        </a:solidFill>
        <a:latin typeface="Calibri" panose="020F0502020204030204" pitchFamily="34" charset="0"/>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guide id="3" pos="340">
          <p15:clr>
            <a:srgbClr val="A4A3A4"/>
          </p15:clr>
        </p15:guide>
        <p15:guide id="4" orient="horz" pos="3974">
          <p15:clr>
            <a:srgbClr val="A4A3A4"/>
          </p15:clr>
        </p15:guide>
        <p15:guide id="5" pos="5420">
          <p15:clr>
            <a:srgbClr val="A4A3A4"/>
          </p15:clr>
        </p15:guide>
        <p15:guide id="6" orient="horz" pos="346">
          <p15:clr>
            <a:srgbClr val="A4A3A4"/>
          </p15:clr>
        </p15:guide>
        <p15:guide id="7" pos="476">
          <p15:clr>
            <a:srgbClr val="A4A3A4"/>
          </p15:clr>
        </p15:guide>
        <p15:guide id="8" orient="horz" pos="482">
          <p15:clr>
            <a:srgbClr val="A4A3A4"/>
          </p15:clr>
        </p15:guide>
        <p15:guide id="9" orient="horz" pos="3838">
          <p15:clr>
            <a:srgbClr val="A4A3A4"/>
          </p15:clr>
        </p15:guide>
        <p15:guide id="10" pos="5284">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srgbClr val="FF0000"/>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D3EF86"/>
    <a:srgbClr val="D7C9A6"/>
    <a:srgbClr val="ACDDFC"/>
    <a:srgbClr val="80C1EB"/>
    <a:srgbClr val="18A0DB"/>
    <a:srgbClr val="FFFFFF"/>
    <a:srgbClr val="4AA1D9"/>
    <a:srgbClr val="21A6F9"/>
    <a:srgbClr val="1C1C1C"/>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8109" autoAdjust="0"/>
    <p:restoredTop sz="94660"/>
  </p:normalViewPr>
  <p:slideViewPr>
    <p:cSldViewPr snapToGrid="0" showGuides="1">
      <p:cViewPr varScale="1">
        <p:scale>
          <a:sx n="69" d="100"/>
          <a:sy n="69" d="100"/>
        </p:scale>
        <p:origin x="1104" y="44"/>
      </p:cViewPr>
      <p:guideLst>
        <p:guide orient="horz" pos="2160"/>
        <p:guide pos="2880"/>
        <p:guide pos="340"/>
        <p:guide orient="horz" pos="3974"/>
        <p:guide pos="5420"/>
        <p:guide orient="horz" pos="346"/>
        <p:guide pos="476"/>
        <p:guide orient="horz" pos="482"/>
        <p:guide orient="horz" pos="3838"/>
        <p:guide pos="5284"/>
      </p:guideLst>
    </p:cSldViewPr>
  </p:slideViewPr>
  <p:notesTextViewPr>
    <p:cViewPr>
      <p:scale>
        <a:sx n="1" d="1"/>
        <a:sy n="1" d="1"/>
      </p:scale>
      <p:origin x="0" y="0"/>
    </p:cViewPr>
  </p:notesTextViewPr>
  <p:notesViewPr>
    <p:cSldViewPr snapToGrid="0" showGuides="1">
      <p:cViewPr varScale="1">
        <p:scale>
          <a:sx n="78" d="100"/>
          <a:sy n="78" d="100"/>
        </p:scale>
        <p:origin x="1680" y="108"/>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notesMaster" Target="notesMasters/notesMaster1.xml"/><Relationship Id="rId26" Type="http://schemas.openxmlformats.org/officeDocument/2006/relationships/font" Target="fonts/font7.fntdata"/><Relationship Id="rId3" Type="http://schemas.openxmlformats.org/officeDocument/2006/relationships/slide" Target="slides/slide2.xml"/><Relationship Id="rId21" Type="http://schemas.openxmlformats.org/officeDocument/2006/relationships/font" Target="fonts/font2.fntdata"/><Relationship Id="rId34"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font" Target="fonts/font6.fntdata"/><Relationship Id="rId33" Type="http://schemas.openxmlformats.org/officeDocument/2006/relationships/theme" Target="theme/theme1.xml"/><Relationship Id="rId38" Type="http://schemas.microsoft.com/office/2015/10/relationships/revisionInfo" Target="revisionInfo.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font" Target="fonts/font1.fntdata"/><Relationship Id="rId29" Type="http://schemas.openxmlformats.org/officeDocument/2006/relationships/font" Target="fonts/font10.fntdata"/><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font" Target="fonts/font5.fntdata"/><Relationship Id="rId32"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font" Target="fonts/font4.fntdata"/><Relationship Id="rId28" Type="http://schemas.openxmlformats.org/officeDocument/2006/relationships/font" Target="fonts/font9.fntdata"/><Relationship Id="rId10" Type="http://schemas.openxmlformats.org/officeDocument/2006/relationships/slide" Target="slides/slide9.xml"/><Relationship Id="rId19" Type="http://schemas.openxmlformats.org/officeDocument/2006/relationships/handoutMaster" Target="handoutMasters/handoutMaster1.xml"/><Relationship Id="rId31"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font" Target="fonts/font3.fntdata"/><Relationship Id="rId27" Type="http://schemas.openxmlformats.org/officeDocument/2006/relationships/font" Target="fonts/font8.fntdata"/><Relationship Id="rId30" Type="http://schemas.openxmlformats.org/officeDocument/2006/relationships/font" Target="fonts/font11.fntdata"/></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eaLnBrk="1" fontAlgn="auto" hangingPunct="1">
              <a:spcBef>
                <a:spcPts val="0"/>
              </a:spcBef>
              <a:spcAft>
                <a:spcPts val="0"/>
              </a:spcAft>
              <a:defRPr sz="1200">
                <a:latin typeface="+mn-lt"/>
              </a:defRPr>
            </a:lvl1pPr>
          </a:lstStyle>
          <a:p>
            <a:pPr>
              <a:defRPr/>
            </a:pPr>
            <a:endParaRPr lang="en-GB"/>
          </a:p>
        </p:txBody>
      </p:sp>
      <p:sp>
        <p:nvSpPr>
          <p:cNvPr id="3" name="Date Placeholder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eaLnBrk="1" fontAlgn="auto" hangingPunct="1">
              <a:spcBef>
                <a:spcPts val="0"/>
              </a:spcBef>
              <a:spcAft>
                <a:spcPts val="0"/>
              </a:spcAft>
              <a:defRPr sz="1200">
                <a:latin typeface="+mn-lt"/>
              </a:defRPr>
            </a:lvl1pPr>
          </a:lstStyle>
          <a:p>
            <a:pPr>
              <a:defRPr/>
            </a:pPr>
            <a:fld id="{95915E54-FF85-44A3-8A3C-EEDBE8E0DF07}" type="datetimeFigureOut">
              <a:rPr lang="en-GB"/>
              <a:pPr>
                <a:defRPr/>
              </a:pPr>
              <a:t>05/01/2021</a:t>
            </a:fld>
            <a:endParaRPr lang="en-GB"/>
          </a:p>
        </p:txBody>
      </p:sp>
      <p:sp>
        <p:nvSpPr>
          <p:cNvPr id="4" name="Footer Placeholder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eaLnBrk="1" fontAlgn="auto" hangingPunct="1">
              <a:spcBef>
                <a:spcPts val="0"/>
              </a:spcBef>
              <a:spcAft>
                <a:spcPts val="0"/>
              </a:spcAft>
              <a:defRPr sz="1200">
                <a:latin typeface="+mn-lt"/>
              </a:defRPr>
            </a:lvl1pPr>
          </a:lstStyle>
          <a:p>
            <a:pPr>
              <a:defRPr/>
            </a:pPr>
            <a:endParaRPr lang="en-GB"/>
          </a:p>
        </p:txBody>
      </p:sp>
      <p:sp>
        <p:nvSpPr>
          <p:cNvPr id="5" name="Slide Number Placeholder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eaLnBrk="1" fontAlgn="auto" hangingPunct="1">
              <a:spcBef>
                <a:spcPts val="0"/>
              </a:spcBef>
              <a:spcAft>
                <a:spcPts val="0"/>
              </a:spcAft>
              <a:defRPr sz="1200">
                <a:latin typeface="+mn-lt"/>
              </a:defRPr>
            </a:lvl1pPr>
          </a:lstStyle>
          <a:p>
            <a:pPr>
              <a:defRPr/>
            </a:pPr>
            <a:fld id="{50FE5125-752A-45B1-9E9A-63F9D077F93D}" type="slidenum">
              <a:rPr lang="en-GB"/>
              <a:pPr>
                <a:defRPr/>
              </a:pPr>
              <a:t>‹#›</a:t>
            </a:fld>
            <a:endParaRPr lang="en-GB"/>
          </a:p>
        </p:txBody>
      </p:sp>
    </p:spTree>
    <p:extLst>
      <p:ext uri="{BB962C8B-B14F-4D97-AF65-F5344CB8AC3E}">
        <p14:creationId xmlns:p14="http://schemas.microsoft.com/office/powerpoint/2010/main" val="2827390527"/>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eaLnBrk="1" fontAlgn="auto" hangingPunct="1">
              <a:spcBef>
                <a:spcPts val="0"/>
              </a:spcBef>
              <a:spcAft>
                <a:spcPts val="0"/>
              </a:spcAft>
              <a:defRPr sz="1200">
                <a:latin typeface="+mn-lt"/>
              </a:defRPr>
            </a:lvl1pPr>
          </a:lstStyle>
          <a:p>
            <a:pPr>
              <a:defRPr/>
            </a:pPr>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eaLnBrk="1" fontAlgn="auto" hangingPunct="1">
              <a:spcBef>
                <a:spcPts val="0"/>
              </a:spcBef>
              <a:spcAft>
                <a:spcPts val="0"/>
              </a:spcAft>
              <a:defRPr sz="1200">
                <a:latin typeface="+mn-lt"/>
              </a:defRPr>
            </a:lvl1pPr>
          </a:lstStyle>
          <a:p>
            <a:pPr>
              <a:defRPr/>
            </a:pPr>
            <a:fld id="{16DBC267-D8E9-4212-A8A3-50388B77C3B1}" type="datetimeFigureOut">
              <a:rPr lang="en-GB"/>
              <a:pPr>
                <a:defRPr/>
              </a:pPr>
              <a:t>05/01/2021</a:t>
            </a:fld>
            <a:endParaRPr lang="en-GB"/>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pPr lvl="0"/>
            <a:endParaRPr lang="en-GB" noProof="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endParaRPr lang="en-GB" noProof="0"/>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eaLnBrk="1" fontAlgn="auto" hangingPunct="1">
              <a:spcBef>
                <a:spcPts val="0"/>
              </a:spcBef>
              <a:spcAft>
                <a:spcPts val="0"/>
              </a:spcAft>
              <a:defRPr sz="1200">
                <a:latin typeface="+mn-lt"/>
              </a:defRPr>
            </a:lvl1pPr>
          </a:lstStyle>
          <a:p>
            <a:pPr>
              <a:defRPr/>
            </a:pPr>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eaLnBrk="1" fontAlgn="auto" hangingPunct="1">
              <a:spcBef>
                <a:spcPts val="0"/>
              </a:spcBef>
              <a:spcAft>
                <a:spcPts val="0"/>
              </a:spcAft>
              <a:defRPr sz="1200">
                <a:latin typeface="+mn-lt"/>
              </a:defRPr>
            </a:lvl1pPr>
          </a:lstStyle>
          <a:p>
            <a:pPr>
              <a:defRPr/>
            </a:pPr>
            <a:fld id="{2BBE8D29-61ED-4A1A-B1F4-6F9A8B1F21E1}" type="slidenum">
              <a:rPr lang="en-GB"/>
              <a:pPr>
                <a:defRPr/>
              </a:pPr>
              <a:t>‹#›</a:t>
            </a:fld>
            <a:endParaRPr lang="en-GB"/>
          </a:p>
        </p:txBody>
      </p:sp>
    </p:spTree>
    <p:extLst>
      <p:ext uri="{BB962C8B-B14F-4D97-AF65-F5344CB8AC3E}">
        <p14:creationId xmlns:p14="http://schemas.microsoft.com/office/powerpoint/2010/main" val="2135768555"/>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bg>
      <p:bgPr>
        <a:blipFill dpi="0" rotWithShape="0">
          <a:blip r:embed="rId2"/>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122363"/>
            <a:ext cx="7772400" cy="2387600"/>
          </a:xfrm>
        </p:spPr>
        <p:txBody>
          <a:bodyPr anchor="b"/>
          <a:lstStyle>
            <a:lvl1pPr algn="ctr">
              <a:defRPr sz="6000"/>
            </a:lvl1pPr>
          </a:lstStyle>
          <a:p>
            <a:r>
              <a:rPr lang="en-US"/>
              <a:t>Click to edit Master title style</a:t>
            </a:r>
            <a:endParaRPr lang="en-US" dirty="0"/>
          </a:p>
        </p:txBody>
      </p:sp>
      <p:sp>
        <p:nvSpPr>
          <p:cNvPr id="3" name="Subtitle 2"/>
          <p:cNvSpPr>
            <a:spLocks noGrp="1"/>
          </p:cNvSpPr>
          <p:nvPr>
            <p:ph type="subTitle" idx="1"/>
          </p:nvPr>
        </p:nvSpPr>
        <p:spPr>
          <a:xfrm>
            <a:off x="1143000" y="3602038"/>
            <a:ext cx="6858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lvl1pPr>
              <a:defRPr/>
            </a:lvl1pPr>
          </a:lstStyle>
          <a:p>
            <a:pPr>
              <a:defRPr/>
            </a:pPr>
            <a:fld id="{1D7024F4-3DB9-49AE-B382-DB678084653C}" type="datetimeFigureOut">
              <a:rPr lang="en-GB"/>
              <a:pPr>
                <a:defRPr/>
              </a:pPr>
              <a:t>05/01/2021</a:t>
            </a:fld>
            <a:endParaRPr lang="en-GB"/>
          </a:p>
        </p:txBody>
      </p:sp>
      <p:sp>
        <p:nvSpPr>
          <p:cNvPr id="5" name="Footer Placeholder 4"/>
          <p:cNvSpPr>
            <a:spLocks noGrp="1"/>
          </p:cNvSpPr>
          <p:nvPr>
            <p:ph type="ftr" sz="quarter" idx="11"/>
          </p:nvPr>
        </p:nvSpPr>
        <p:spPr/>
        <p:txBody>
          <a:bodyPr/>
          <a:lstStyle>
            <a:lvl1pPr>
              <a:defRPr/>
            </a:lvl1pPr>
          </a:lstStyle>
          <a:p>
            <a:pPr>
              <a:defRPr/>
            </a:pPr>
            <a:endParaRPr lang="en-GB"/>
          </a:p>
        </p:txBody>
      </p:sp>
      <p:sp>
        <p:nvSpPr>
          <p:cNvPr id="6" name="Slide Number Placeholder 5"/>
          <p:cNvSpPr>
            <a:spLocks noGrp="1"/>
          </p:cNvSpPr>
          <p:nvPr>
            <p:ph type="sldNum" sz="quarter" idx="12"/>
          </p:nvPr>
        </p:nvSpPr>
        <p:spPr/>
        <p:txBody>
          <a:bodyPr/>
          <a:lstStyle>
            <a:lvl1pPr>
              <a:defRPr/>
            </a:lvl1pPr>
          </a:lstStyle>
          <a:p>
            <a:pPr>
              <a:defRPr/>
            </a:pPr>
            <a:fld id="{45224816-8639-4176-92DC-6B704E0CB888}" type="slidenum">
              <a:rPr lang="en-GB"/>
              <a:pPr>
                <a:defRPr/>
              </a:pPr>
              <a:t>‹#›</a:t>
            </a:fld>
            <a:endParaRPr lang="en-GB"/>
          </a:p>
        </p:txBody>
      </p:sp>
    </p:spTree>
    <p:extLst>
      <p:ext uri="{BB962C8B-B14F-4D97-AF65-F5344CB8AC3E}">
        <p14:creationId xmlns:p14="http://schemas.microsoft.com/office/powerpoint/2010/main" val="171077396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lvl1pPr>
              <a:defRPr/>
            </a:lvl1pPr>
          </a:lstStyle>
          <a:p>
            <a:pPr>
              <a:defRPr/>
            </a:pPr>
            <a:fld id="{644CFB50-BAC9-4140-A5CF-607F3A62DCAA}" type="datetimeFigureOut">
              <a:rPr lang="en-GB"/>
              <a:pPr>
                <a:defRPr/>
              </a:pPr>
              <a:t>05/01/2021</a:t>
            </a:fld>
            <a:endParaRPr lang="en-GB"/>
          </a:p>
        </p:txBody>
      </p:sp>
      <p:sp>
        <p:nvSpPr>
          <p:cNvPr id="5" name="Footer Placeholder 4"/>
          <p:cNvSpPr>
            <a:spLocks noGrp="1"/>
          </p:cNvSpPr>
          <p:nvPr>
            <p:ph type="ftr" sz="quarter" idx="11"/>
          </p:nvPr>
        </p:nvSpPr>
        <p:spPr/>
        <p:txBody>
          <a:bodyPr/>
          <a:lstStyle>
            <a:lvl1pPr>
              <a:defRPr/>
            </a:lvl1pPr>
          </a:lstStyle>
          <a:p>
            <a:pPr>
              <a:defRPr/>
            </a:pPr>
            <a:endParaRPr lang="en-GB"/>
          </a:p>
        </p:txBody>
      </p:sp>
      <p:sp>
        <p:nvSpPr>
          <p:cNvPr id="6" name="Slide Number Placeholder 5"/>
          <p:cNvSpPr>
            <a:spLocks noGrp="1"/>
          </p:cNvSpPr>
          <p:nvPr>
            <p:ph type="sldNum" sz="quarter" idx="12"/>
          </p:nvPr>
        </p:nvSpPr>
        <p:spPr/>
        <p:txBody>
          <a:bodyPr/>
          <a:lstStyle>
            <a:lvl1pPr>
              <a:defRPr/>
            </a:lvl1pPr>
          </a:lstStyle>
          <a:p>
            <a:pPr>
              <a:defRPr/>
            </a:pPr>
            <a:fld id="{8323E95E-A3F8-40BF-BD8D-C8BD6808DF49}" type="slidenum">
              <a:rPr lang="en-GB"/>
              <a:pPr>
                <a:defRPr/>
              </a:pPr>
              <a:t>‹#›</a:t>
            </a:fld>
            <a:endParaRPr lang="en-GB"/>
          </a:p>
        </p:txBody>
      </p:sp>
    </p:spTree>
    <p:extLst>
      <p:ext uri="{BB962C8B-B14F-4D97-AF65-F5344CB8AC3E}">
        <p14:creationId xmlns:p14="http://schemas.microsoft.com/office/powerpoint/2010/main" val="257341380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23888" y="1709739"/>
            <a:ext cx="7886700" cy="2852737"/>
          </a:xfrm>
        </p:spPr>
        <p:txBody>
          <a:bodyPr anchor="b"/>
          <a:lstStyle>
            <a:lvl1pPr>
              <a:defRPr sz="6000"/>
            </a:lvl1pPr>
          </a:lstStyle>
          <a:p>
            <a:r>
              <a:rPr lang="en-US"/>
              <a:t>Click to edit Master title style</a:t>
            </a:r>
            <a:endParaRPr lang="en-US" dirty="0"/>
          </a:p>
        </p:txBody>
      </p:sp>
      <p:sp>
        <p:nvSpPr>
          <p:cNvPr id="3" name="Text Placeholder 2"/>
          <p:cNvSpPr>
            <a:spLocks noGrp="1"/>
          </p:cNvSpPr>
          <p:nvPr>
            <p:ph type="body" idx="1"/>
          </p:nvPr>
        </p:nvSpPr>
        <p:spPr>
          <a:xfrm>
            <a:off x="623888" y="4589464"/>
            <a:ext cx="7886700" cy="1500187"/>
          </a:xfrm>
        </p:spPr>
        <p:txBody>
          <a:bodyPr/>
          <a:lstStyle>
            <a:lvl1pPr marL="0" indent="0">
              <a:buNone/>
              <a:defRPr sz="24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lvl1pPr>
              <a:defRPr/>
            </a:lvl1pPr>
          </a:lstStyle>
          <a:p>
            <a:pPr>
              <a:defRPr/>
            </a:pPr>
            <a:fld id="{E28A7E75-E28D-407A-A0BB-B3E45DEA4E8B}" type="datetimeFigureOut">
              <a:rPr lang="en-GB"/>
              <a:pPr>
                <a:defRPr/>
              </a:pPr>
              <a:t>05/01/2021</a:t>
            </a:fld>
            <a:endParaRPr lang="en-GB"/>
          </a:p>
        </p:txBody>
      </p:sp>
      <p:sp>
        <p:nvSpPr>
          <p:cNvPr id="5" name="Footer Placeholder 4"/>
          <p:cNvSpPr>
            <a:spLocks noGrp="1"/>
          </p:cNvSpPr>
          <p:nvPr>
            <p:ph type="ftr" sz="quarter" idx="11"/>
          </p:nvPr>
        </p:nvSpPr>
        <p:spPr/>
        <p:txBody>
          <a:bodyPr/>
          <a:lstStyle>
            <a:lvl1pPr>
              <a:defRPr/>
            </a:lvl1pPr>
          </a:lstStyle>
          <a:p>
            <a:pPr>
              <a:defRPr/>
            </a:pPr>
            <a:endParaRPr lang="en-GB"/>
          </a:p>
        </p:txBody>
      </p:sp>
      <p:sp>
        <p:nvSpPr>
          <p:cNvPr id="6" name="Slide Number Placeholder 5"/>
          <p:cNvSpPr>
            <a:spLocks noGrp="1"/>
          </p:cNvSpPr>
          <p:nvPr>
            <p:ph type="sldNum" sz="quarter" idx="12"/>
          </p:nvPr>
        </p:nvSpPr>
        <p:spPr/>
        <p:txBody>
          <a:bodyPr/>
          <a:lstStyle>
            <a:lvl1pPr>
              <a:defRPr/>
            </a:lvl1pPr>
          </a:lstStyle>
          <a:p>
            <a:pPr>
              <a:defRPr/>
            </a:pPr>
            <a:fld id="{E2DA5310-508C-4A06-A255-67CDF4F75CF3}" type="slidenum">
              <a:rPr lang="en-GB"/>
              <a:pPr>
                <a:defRPr/>
              </a:pPr>
              <a:t>‹#›</a:t>
            </a:fld>
            <a:endParaRPr lang="en-GB"/>
          </a:p>
        </p:txBody>
      </p:sp>
    </p:spTree>
    <p:extLst>
      <p:ext uri="{BB962C8B-B14F-4D97-AF65-F5344CB8AC3E}">
        <p14:creationId xmlns:p14="http://schemas.microsoft.com/office/powerpoint/2010/main" val="297751601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28650" y="1825625"/>
            <a:ext cx="38862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4629150" y="1825625"/>
            <a:ext cx="38862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3"/>
          <p:cNvSpPr>
            <a:spLocks noGrp="1"/>
          </p:cNvSpPr>
          <p:nvPr>
            <p:ph type="dt" sz="half" idx="10"/>
          </p:nvPr>
        </p:nvSpPr>
        <p:spPr/>
        <p:txBody>
          <a:bodyPr/>
          <a:lstStyle>
            <a:lvl1pPr>
              <a:defRPr/>
            </a:lvl1pPr>
          </a:lstStyle>
          <a:p>
            <a:pPr>
              <a:defRPr/>
            </a:pPr>
            <a:fld id="{85AF5410-8274-4A46-869F-BFCB4ECB0ACD}" type="datetimeFigureOut">
              <a:rPr lang="en-GB"/>
              <a:pPr>
                <a:defRPr/>
              </a:pPr>
              <a:t>05/01/2021</a:t>
            </a:fld>
            <a:endParaRPr lang="en-GB"/>
          </a:p>
        </p:txBody>
      </p:sp>
      <p:sp>
        <p:nvSpPr>
          <p:cNvPr id="6" name="Footer Placeholder 4"/>
          <p:cNvSpPr>
            <a:spLocks noGrp="1"/>
          </p:cNvSpPr>
          <p:nvPr>
            <p:ph type="ftr" sz="quarter" idx="11"/>
          </p:nvPr>
        </p:nvSpPr>
        <p:spPr/>
        <p:txBody>
          <a:bodyPr/>
          <a:lstStyle>
            <a:lvl1pPr>
              <a:defRPr/>
            </a:lvl1pPr>
          </a:lstStyle>
          <a:p>
            <a:pPr>
              <a:defRPr/>
            </a:pPr>
            <a:endParaRPr lang="en-GB"/>
          </a:p>
        </p:txBody>
      </p:sp>
      <p:sp>
        <p:nvSpPr>
          <p:cNvPr id="7" name="Slide Number Placeholder 5"/>
          <p:cNvSpPr>
            <a:spLocks noGrp="1"/>
          </p:cNvSpPr>
          <p:nvPr>
            <p:ph type="sldNum" sz="quarter" idx="12"/>
          </p:nvPr>
        </p:nvSpPr>
        <p:spPr/>
        <p:txBody>
          <a:bodyPr/>
          <a:lstStyle>
            <a:lvl1pPr>
              <a:defRPr/>
            </a:lvl1pPr>
          </a:lstStyle>
          <a:p>
            <a:pPr>
              <a:defRPr/>
            </a:pPr>
            <a:fld id="{23B96C65-E24A-4BC6-BF1F-5533C83AE2F3}" type="slidenum">
              <a:rPr lang="en-GB"/>
              <a:pPr>
                <a:defRPr/>
              </a:pPr>
              <a:t>‹#›</a:t>
            </a:fld>
            <a:endParaRPr lang="en-GB"/>
          </a:p>
        </p:txBody>
      </p:sp>
    </p:spTree>
    <p:extLst>
      <p:ext uri="{BB962C8B-B14F-4D97-AF65-F5344CB8AC3E}">
        <p14:creationId xmlns:p14="http://schemas.microsoft.com/office/powerpoint/2010/main" val="17756238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29841" y="365126"/>
            <a:ext cx="7886700" cy="1325563"/>
          </a:xfrm>
        </p:spPr>
        <p:txBody>
          <a:bodyPr/>
          <a:lstStyle/>
          <a:p>
            <a:r>
              <a:rPr lang="en-US"/>
              <a:t>Click to edit Master title style</a:t>
            </a:r>
            <a:endParaRPr lang="en-US" dirty="0"/>
          </a:p>
        </p:txBody>
      </p:sp>
      <p:sp>
        <p:nvSpPr>
          <p:cNvPr id="3" name="Text Placeholder 2"/>
          <p:cNvSpPr>
            <a:spLocks noGrp="1"/>
          </p:cNvSpPr>
          <p:nvPr>
            <p:ph type="body" idx="1"/>
          </p:nvPr>
        </p:nvSpPr>
        <p:spPr>
          <a:xfrm>
            <a:off x="629842" y="1681163"/>
            <a:ext cx="3868340"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29842" y="2505075"/>
            <a:ext cx="3868340"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4629150" y="1681163"/>
            <a:ext cx="3887391"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29150" y="2505075"/>
            <a:ext cx="3887391"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3"/>
          <p:cNvSpPr>
            <a:spLocks noGrp="1"/>
          </p:cNvSpPr>
          <p:nvPr>
            <p:ph type="dt" sz="half" idx="10"/>
          </p:nvPr>
        </p:nvSpPr>
        <p:spPr/>
        <p:txBody>
          <a:bodyPr/>
          <a:lstStyle>
            <a:lvl1pPr>
              <a:defRPr/>
            </a:lvl1pPr>
          </a:lstStyle>
          <a:p>
            <a:pPr>
              <a:defRPr/>
            </a:pPr>
            <a:fld id="{8DC0C254-9D67-480D-8FEA-601F2425F267}" type="datetimeFigureOut">
              <a:rPr lang="en-GB"/>
              <a:pPr>
                <a:defRPr/>
              </a:pPr>
              <a:t>05/01/2021</a:t>
            </a:fld>
            <a:endParaRPr lang="en-GB"/>
          </a:p>
        </p:txBody>
      </p:sp>
      <p:sp>
        <p:nvSpPr>
          <p:cNvPr id="8" name="Footer Placeholder 4"/>
          <p:cNvSpPr>
            <a:spLocks noGrp="1"/>
          </p:cNvSpPr>
          <p:nvPr>
            <p:ph type="ftr" sz="quarter" idx="11"/>
          </p:nvPr>
        </p:nvSpPr>
        <p:spPr/>
        <p:txBody>
          <a:bodyPr/>
          <a:lstStyle>
            <a:lvl1pPr>
              <a:defRPr/>
            </a:lvl1pPr>
          </a:lstStyle>
          <a:p>
            <a:pPr>
              <a:defRPr/>
            </a:pPr>
            <a:endParaRPr lang="en-GB"/>
          </a:p>
        </p:txBody>
      </p:sp>
      <p:sp>
        <p:nvSpPr>
          <p:cNvPr id="9" name="Slide Number Placeholder 5"/>
          <p:cNvSpPr>
            <a:spLocks noGrp="1"/>
          </p:cNvSpPr>
          <p:nvPr>
            <p:ph type="sldNum" sz="quarter" idx="12"/>
          </p:nvPr>
        </p:nvSpPr>
        <p:spPr/>
        <p:txBody>
          <a:bodyPr/>
          <a:lstStyle>
            <a:lvl1pPr>
              <a:defRPr/>
            </a:lvl1pPr>
          </a:lstStyle>
          <a:p>
            <a:pPr>
              <a:defRPr/>
            </a:pPr>
            <a:fld id="{8771BED3-BA3A-417B-853E-F1AE32FFB58B}" type="slidenum">
              <a:rPr lang="en-GB"/>
              <a:pPr>
                <a:defRPr/>
              </a:pPr>
              <a:t>‹#›</a:t>
            </a:fld>
            <a:endParaRPr lang="en-GB"/>
          </a:p>
        </p:txBody>
      </p:sp>
    </p:spTree>
    <p:extLst>
      <p:ext uri="{BB962C8B-B14F-4D97-AF65-F5344CB8AC3E}">
        <p14:creationId xmlns:p14="http://schemas.microsoft.com/office/powerpoint/2010/main" val="34464700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3"/>
          <p:cNvSpPr>
            <a:spLocks noGrp="1"/>
          </p:cNvSpPr>
          <p:nvPr>
            <p:ph type="dt" sz="half" idx="10"/>
          </p:nvPr>
        </p:nvSpPr>
        <p:spPr/>
        <p:txBody>
          <a:bodyPr/>
          <a:lstStyle>
            <a:lvl1pPr>
              <a:defRPr/>
            </a:lvl1pPr>
          </a:lstStyle>
          <a:p>
            <a:pPr>
              <a:defRPr/>
            </a:pPr>
            <a:fld id="{D50E8F08-87B3-4261-B79A-BAC7BDC2D1D4}" type="datetimeFigureOut">
              <a:rPr lang="en-GB"/>
              <a:pPr>
                <a:defRPr/>
              </a:pPr>
              <a:t>05/01/2021</a:t>
            </a:fld>
            <a:endParaRPr lang="en-GB"/>
          </a:p>
        </p:txBody>
      </p:sp>
      <p:sp>
        <p:nvSpPr>
          <p:cNvPr id="4" name="Footer Placeholder 4"/>
          <p:cNvSpPr>
            <a:spLocks noGrp="1"/>
          </p:cNvSpPr>
          <p:nvPr>
            <p:ph type="ftr" sz="quarter" idx="11"/>
          </p:nvPr>
        </p:nvSpPr>
        <p:spPr/>
        <p:txBody>
          <a:bodyPr/>
          <a:lstStyle>
            <a:lvl1pPr>
              <a:defRPr/>
            </a:lvl1pPr>
          </a:lstStyle>
          <a:p>
            <a:pPr>
              <a:defRPr/>
            </a:pPr>
            <a:endParaRPr lang="en-GB"/>
          </a:p>
        </p:txBody>
      </p:sp>
      <p:sp>
        <p:nvSpPr>
          <p:cNvPr id="5" name="Slide Number Placeholder 5"/>
          <p:cNvSpPr>
            <a:spLocks noGrp="1"/>
          </p:cNvSpPr>
          <p:nvPr>
            <p:ph type="sldNum" sz="quarter" idx="12"/>
          </p:nvPr>
        </p:nvSpPr>
        <p:spPr/>
        <p:txBody>
          <a:bodyPr/>
          <a:lstStyle>
            <a:lvl1pPr>
              <a:defRPr/>
            </a:lvl1pPr>
          </a:lstStyle>
          <a:p>
            <a:pPr>
              <a:defRPr/>
            </a:pPr>
            <a:fld id="{B73D12BA-A22C-4C59-9672-28FCF2696252}" type="slidenum">
              <a:rPr lang="en-GB"/>
              <a:pPr>
                <a:defRPr/>
              </a:pPr>
              <a:t>‹#›</a:t>
            </a:fld>
            <a:endParaRPr lang="en-GB"/>
          </a:p>
        </p:txBody>
      </p:sp>
    </p:spTree>
    <p:extLst>
      <p:ext uri="{BB962C8B-B14F-4D97-AF65-F5344CB8AC3E}">
        <p14:creationId xmlns:p14="http://schemas.microsoft.com/office/powerpoint/2010/main" val="79782798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3"/>
          <p:cNvSpPr>
            <a:spLocks noGrp="1"/>
          </p:cNvSpPr>
          <p:nvPr>
            <p:ph type="dt" sz="half" idx="10"/>
          </p:nvPr>
        </p:nvSpPr>
        <p:spPr/>
        <p:txBody>
          <a:bodyPr/>
          <a:lstStyle>
            <a:lvl1pPr>
              <a:defRPr/>
            </a:lvl1pPr>
          </a:lstStyle>
          <a:p>
            <a:pPr>
              <a:defRPr/>
            </a:pPr>
            <a:fld id="{5E2605F3-5230-4312-81BD-D9DCBA6CE0D9}" type="datetimeFigureOut">
              <a:rPr lang="en-GB"/>
              <a:pPr>
                <a:defRPr/>
              </a:pPr>
              <a:t>05/01/2021</a:t>
            </a:fld>
            <a:endParaRPr lang="en-GB"/>
          </a:p>
        </p:txBody>
      </p:sp>
      <p:sp>
        <p:nvSpPr>
          <p:cNvPr id="3" name="Footer Placeholder 4"/>
          <p:cNvSpPr>
            <a:spLocks noGrp="1"/>
          </p:cNvSpPr>
          <p:nvPr>
            <p:ph type="ftr" sz="quarter" idx="11"/>
          </p:nvPr>
        </p:nvSpPr>
        <p:spPr/>
        <p:txBody>
          <a:bodyPr/>
          <a:lstStyle>
            <a:lvl1pPr>
              <a:defRPr/>
            </a:lvl1pPr>
          </a:lstStyle>
          <a:p>
            <a:pPr>
              <a:defRPr/>
            </a:pPr>
            <a:endParaRPr lang="en-GB"/>
          </a:p>
        </p:txBody>
      </p:sp>
      <p:sp>
        <p:nvSpPr>
          <p:cNvPr id="4" name="Slide Number Placeholder 5"/>
          <p:cNvSpPr>
            <a:spLocks noGrp="1"/>
          </p:cNvSpPr>
          <p:nvPr>
            <p:ph type="sldNum" sz="quarter" idx="12"/>
          </p:nvPr>
        </p:nvSpPr>
        <p:spPr/>
        <p:txBody>
          <a:bodyPr/>
          <a:lstStyle>
            <a:lvl1pPr>
              <a:defRPr/>
            </a:lvl1pPr>
          </a:lstStyle>
          <a:p>
            <a:pPr>
              <a:defRPr/>
            </a:pPr>
            <a:fld id="{3B812B5A-45B6-4AD8-87E4-4F876977E991}" type="slidenum">
              <a:rPr lang="en-GB"/>
              <a:pPr>
                <a:defRPr/>
              </a:pPr>
              <a:t>‹#›</a:t>
            </a:fld>
            <a:endParaRPr lang="en-GB"/>
          </a:p>
        </p:txBody>
      </p:sp>
    </p:spTree>
    <p:extLst>
      <p:ext uri="{BB962C8B-B14F-4D97-AF65-F5344CB8AC3E}">
        <p14:creationId xmlns:p14="http://schemas.microsoft.com/office/powerpoint/2010/main" val="15797820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en-US"/>
              <a:t>Click to edit Master title style</a:t>
            </a:r>
            <a:endParaRPr lang="en-US" dirty="0"/>
          </a:p>
        </p:txBody>
      </p:sp>
      <p:sp>
        <p:nvSpPr>
          <p:cNvPr id="3" name="Content Placeholder 2"/>
          <p:cNvSpPr>
            <a:spLocks noGrp="1"/>
          </p:cNvSpPr>
          <p:nvPr>
            <p:ph idx="1"/>
          </p:nvPr>
        </p:nvSpPr>
        <p:spPr>
          <a:xfrm>
            <a:off x="3887391" y="987426"/>
            <a:ext cx="462915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3"/>
          <p:cNvSpPr>
            <a:spLocks noGrp="1"/>
          </p:cNvSpPr>
          <p:nvPr>
            <p:ph type="dt" sz="half" idx="10"/>
          </p:nvPr>
        </p:nvSpPr>
        <p:spPr/>
        <p:txBody>
          <a:bodyPr/>
          <a:lstStyle>
            <a:lvl1pPr>
              <a:defRPr/>
            </a:lvl1pPr>
          </a:lstStyle>
          <a:p>
            <a:pPr>
              <a:defRPr/>
            </a:pPr>
            <a:fld id="{731CB02E-0098-44D6-B88A-040DDC6F8F2E}" type="datetimeFigureOut">
              <a:rPr lang="en-GB"/>
              <a:pPr>
                <a:defRPr/>
              </a:pPr>
              <a:t>05/01/2021</a:t>
            </a:fld>
            <a:endParaRPr lang="en-GB"/>
          </a:p>
        </p:txBody>
      </p:sp>
      <p:sp>
        <p:nvSpPr>
          <p:cNvPr id="6" name="Footer Placeholder 4"/>
          <p:cNvSpPr>
            <a:spLocks noGrp="1"/>
          </p:cNvSpPr>
          <p:nvPr>
            <p:ph type="ftr" sz="quarter" idx="11"/>
          </p:nvPr>
        </p:nvSpPr>
        <p:spPr/>
        <p:txBody>
          <a:bodyPr/>
          <a:lstStyle>
            <a:lvl1pPr>
              <a:defRPr/>
            </a:lvl1pPr>
          </a:lstStyle>
          <a:p>
            <a:pPr>
              <a:defRPr/>
            </a:pPr>
            <a:endParaRPr lang="en-GB"/>
          </a:p>
        </p:txBody>
      </p:sp>
      <p:sp>
        <p:nvSpPr>
          <p:cNvPr id="7" name="Slide Number Placeholder 5"/>
          <p:cNvSpPr>
            <a:spLocks noGrp="1"/>
          </p:cNvSpPr>
          <p:nvPr>
            <p:ph type="sldNum" sz="quarter" idx="12"/>
          </p:nvPr>
        </p:nvSpPr>
        <p:spPr/>
        <p:txBody>
          <a:bodyPr/>
          <a:lstStyle>
            <a:lvl1pPr>
              <a:defRPr/>
            </a:lvl1pPr>
          </a:lstStyle>
          <a:p>
            <a:pPr>
              <a:defRPr/>
            </a:pPr>
            <a:fld id="{D11AA533-B1A9-4730-B114-956CC8D2ECB4}" type="slidenum">
              <a:rPr lang="en-GB"/>
              <a:pPr>
                <a:defRPr/>
              </a:pPr>
              <a:t>‹#›</a:t>
            </a:fld>
            <a:endParaRPr lang="en-GB"/>
          </a:p>
        </p:txBody>
      </p:sp>
    </p:spTree>
    <p:extLst>
      <p:ext uri="{BB962C8B-B14F-4D97-AF65-F5344CB8AC3E}">
        <p14:creationId xmlns:p14="http://schemas.microsoft.com/office/powerpoint/2010/main" val="248982120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3887391" y="987426"/>
            <a:ext cx="4629150" cy="4873625"/>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n-US" noProof="0"/>
              <a:t>Click icon to add picture</a:t>
            </a:r>
            <a:endParaRPr lang="en-US" noProof="0" dirty="0"/>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3"/>
          <p:cNvSpPr>
            <a:spLocks noGrp="1"/>
          </p:cNvSpPr>
          <p:nvPr>
            <p:ph type="dt" sz="half" idx="10"/>
          </p:nvPr>
        </p:nvSpPr>
        <p:spPr/>
        <p:txBody>
          <a:bodyPr/>
          <a:lstStyle>
            <a:lvl1pPr>
              <a:defRPr/>
            </a:lvl1pPr>
          </a:lstStyle>
          <a:p>
            <a:pPr>
              <a:defRPr/>
            </a:pPr>
            <a:fld id="{10C793D5-D86F-4ACC-A7FD-9EB4AA2E3600}" type="datetimeFigureOut">
              <a:rPr lang="en-GB"/>
              <a:pPr>
                <a:defRPr/>
              </a:pPr>
              <a:t>05/01/2021</a:t>
            </a:fld>
            <a:endParaRPr lang="en-GB"/>
          </a:p>
        </p:txBody>
      </p:sp>
      <p:sp>
        <p:nvSpPr>
          <p:cNvPr id="6" name="Footer Placeholder 4"/>
          <p:cNvSpPr>
            <a:spLocks noGrp="1"/>
          </p:cNvSpPr>
          <p:nvPr>
            <p:ph type="ftr" sz="quarter" idx="11"/>
          </p:nvPr>
        </p:nvSpPr>
        <p:spPr/>
        <p:txBody>
          <a:bodyPr/>
          <a:lstStyle>
            <a:lvl1pPr>
              <a:defRPr/>
            </a:lvl1pPr>
          </a:lstStyle>
          <a:p>
            <a:pPr>
              <a:defRPr/>
            </a:pPr>
            <a:endParaRPr lang="en-GB"/>
          </a:p>
        </p:txBody>
      </p:sp>
      <p:sp>
        <p:nvSpPr>
          <p:cNvPr id="7" name="Slide Number Placeholder 5"/>
          <p:cNvSpPr>
            <a:spLocks noGrp="1"/>
          </p:cNvSpPr>
          <p:nvPr>
            <p:ph type="sldNum" sz="quarter" idx="12"/>
          </p:nvPr>
        </p:nvSpPr>
        <p:spPr/>
        <p:txBody>
          <a:bodyPr/>
          <a:lstStyle>
            <a:lvl1pPr>
              <a:defRPr/>
            </a:lvl1pPr>
          </a:lstStyle>
          <a:p>
            <a:pPr>
              <a:defRPr/>
            </a:pPr>
            <a:fld id="{5377D0F3-F516-43E7-8C3F-3208A66F3C8F}" type="slidenum">
              <a:rPr lang="en-GB"/>
              <a:pPr>
                <a:defRPr/>
              </a:pPr>
              <a:t>‹#›</a:t>
            </a:fld>
            <a:endParaRPr lang="en-GB"/>
          </a:p>
        </p:txBody>
      </p:sp>
    </p:spTree>
    <p:extLst>
      <p:ext uri="{BB962C8B-B14F-4D97-AF65-F5344CB8AC3E}">
        <p14:creationId xmlns:p14="http://schemas.microsoft.com/office/powerpoint/2010/main" val="346050376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bg>
      <p:bgPr>
        <a:blipFill dpi="0" rotWithShape="0">
          <a:blip r:embed="rId2"/>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lvl1pPr>
              <a:defRPr/>
            </a:lvl1pPr>
          </a:lstStyle>
          <a:p>
            <a:pPr>
              <a:defRPr/>
            </a:pPr>
            <a:fld id="{E4504D21-79BC-4958-9D99-A4A23D9A1676}" type="datetimeFigureOut">
              <a:rPr lang="en-GB"/>
              <a:pPr>
                <a:defRPr/>
              </a:pPr>
              <a:t>05/01/2021</a:t>
            </a:fld>
            <a:endParaRPr lang="en-GB"/>
          </a:p>
        </p:txBody>
      </p:sp>
      <p:sp>
        <p:nvSpPr>
          <p:cNvPr id="5" name="Footer Placeholder 4"/>
          <p:cNvSpPr>
            <a:spLocks noGrp="1"/>
          </p:cNvSpPr>
          <p:nvPr>
            <p:ph type="ftr" sz="quarter" idx="11"/>
          </p:nvPr>
        </p:nvSpPr>
        <p:spPr/>
        <p:txBody>
          <a:bodyPr/>
          <a:lstStyle>
            <a:lvl1pPr>
              <a:defRPr/>
            </a:lvl1pPr>
          </a:lstStyle>
          <a:p>
            <a:pPr>
              <a:defRPr/>
            </a:pPr>
            <a:endParaRPr lang="en-GB"/>
          </a:p>
        </p:txBody>
      </p:sp>
      <p:sp>
        <p:nvSpPr>
          <p:cNvPr id="6" name="Slide Number Placeholder 5"/>
          <p:cNvSpPr>
            <a:spLocks noGrp="1"/>
          </p:cNvSpPr>
          <p:nvPr>
            <p:ph type="sldNum" sz="quarter" idx="12"/>
          </p:nvPr>
        </p:nvSpPr>
        <p:spPr/>
        <p:txBody>
          <a:bodyPr/>
          <a:lstStyle>
            <a:lvl1pPr>
              <a:defRPr/>
            </a:lvl1pPr>
          </a:lstStyle>
          <a:p>
            <a:pPr>
              <a:defRPr/>
            </a:pPr>
            <a:fld id="{C29678B7-CA34-4985-AF36-DF3D2A1F81A9}" type="slidenum">
              <a:rPr lang="en-GB"/>
              <a:pPr>
                <a:defRPr/>
              </a:pPr>
              <a:t>‹#›</a:t>
            </a:fld>
            <a:endParaRPr lang="en-GB"/>
          </a:p>
        </p:txBody>
      </p:sp>
    </p:spTree>
    <p:extLst>
      <p:ext uri="{BB962C8B-B14F-4D97-AF65-F5344CB8AC3E}">
        <p14:creationId xmlns:p14="http://schemas.microsoft.com/office/powerpoint/2010/main" val="59013006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5" y="365125"/>
            <a:ext cx="1971675" cy="5811838"/>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628650" y="365125"/>
            <a:ext cx="5800725"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lvl1pPr>
              <a:defRPr/>
            </a:lvl1pPr>
          </a:lstStyle>
          <a:p>
            <a:pPr>
              <a:defRPr/>
            </a:pPr>
            <a:fld id="{C0C73CDB-1AF5-451C-9034-AFA9BC147092}" type="datetimeFigureOut">
              <a:rPr lang="en-GB"/>
              <a:pPr>
                <a:defRPr/>
              </a:pPr>
              <a:t>05/01/2021</a:t>
            </a:fld>
            <a:endParaRPr lang="en-GB"/>
          </a:p>
        </p:txBody>
      </p:sp>
      <p:sp>
        <p:nvSpPr>
          <p:cNvPr id="5" name="Footer Placeholder 4"/>
          <p:cNvSpPr>
            <a:spLocks noGrp="1"/>
          </p:cNvSpPr>
          <p:nvPr>
            <p:ph type="ftr" sz="quarter" idx="11"/>
          </p:nvPr>
        </p:nvSpPr>
        <p:spPr/>
        <p:txBody>
          <a:bodyPr/>
          <a:lstStyle>
            <a:lvl1pPr>
              <a:defRPr/>
            </a:lvl1pPr>
          </a:lstStyle>
          <a:p>
            <a:pPr>
              <a:defRPr/>
            </a:pPr>
            <a:endParaRPr lang="en-GB"/>
          </a:p>
        </p:txBody>
      </p:sp>
      <p:sp>
        <p:nvSpPr>
          <p:cNvPr id="6" name="Slide Number Placeholder 5"/>
          <p:cNvSpPr>
            <a:spLocks noGrp="1"/>
          </p:cNvSpPr>
          <p:nvPr>
            <p:ph type="sldNum" sz="quarter" idx="12"/>
          </p:nvPr>
        </p:nvSpPr>
        <p:spPr/>
        <p:txBody>
          <a:bodyPr/>
          <a:lstStyle>
            <a:lvl1pPr>
              <a:defRPr/>
            </a:lvl1pPr>
          </a:lstStyle>
          <a:p>
            <a:pPr>
              <a:defRPr/>
            </a:pPr>
            <a:fld id="{C9FA5580-BE0F-4B5A-B8CF-A77ADD1D5431}" type="slidenum">
              <a:rPr lang="en-GB"/>
              <a:pPr>
                <a:defRPr/>
              </a:pPr>
              <a:t>‹#›</a:t>
            </a:fld>
            <a:endParaRPr lang="en-GB"/>
          </a:p>
        </p:txBody>
      </p:sp>
    </p:spTree>
    <p:extLst>
      <p:ext uri="{BB962C8B-B14F-4D97-AF65-F5344CB8AC3E}">
        <p14:creationId xmlns:p14="http://schemas.microsoft.com/office/powerpoint/2010/main" val="9085274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0">
          <a:blip r:embed="rId13"/>
          <a:srcRect/>
          <a:stretch>
            <a:fillRect/>
          </a:stretch>
        </a:blipFill>
        <a:effectLst/>
      </p:bgPr>
    </p:bg>
    <p:spTree>
      <p:nvGrpSpPr>
        <p:cNvPr id="1" name=""/>
        <p:cNvGrpSpPr/>
        <p:nvPr/>
      </p:nvGrpSpPr>
      <p:grpSpPr>
        <a:xfrm>
          <a:off x="0" y="0"/>
          <a:ext cx="0" cy="0"/>
          <a:chOff x="0" y="0"/>
          <a:chExt cx="0" cy="0"/>
        </a:xfrm>
      </p:grpSpPr>
      <p:sp>
        <p:nvSpPr>
          <p:cNvPr id="1026" name="Title Placeholder 1"/>
          <p:cNvSpPr>
            <a:spLocks noGrp="1"/>
          </p:cNvSpPr>
          <p:nvPr>
            <p:ph type="title"/>
          </p:nvPr>
        </p:nvSpPr>
        <p:spPr bwMode="auto">
          <a:xfrm>
            <a:off x="628650" y="365125"/>
            <a:ext cx="7886700"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en-US"/>
              <a:t>Click to edit Master title style</a:t>
            </a:r>
          </a:p>
        </p:txBody>
      </p:sp>
      <p:sp>
        <p:nvSpPr>
          <p:cNvPr id="1027" name="Text Placeholder 2"/>
          <p:cNvSpPr>
            <a:spLocks noGrp="1"/>
          </p:cNvSpPr>
          <p:nvPr>
            <p:ph type="body" idx="1"/>
          </p:nvPr>
        </p:nvSpPr>
        <p:spPr bwMode="auto">
          <a:xfrm>
            <a:off x="628650" y="1825625"/>
            <a:ext cx="7886700" cy="43513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a:t>Click to 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p>
        </p:txBody>
      </p:sp>
      <p:sp>
        <p:nvSpPr>
          <p:cNvPr id="4" name="Date Placeholder 3"/>
          <p:cNvSpPr>
            <a:spLocks noGrp="1"/>
          </p:cNvSpPr>
          <p:nvPr>
            <p:ph type="dt" sz="half" idx="2"/>
          </p:nvPr>
        </p:nvSpPr>
        <p:spPr>
          <a:xfrm>
            <a:off x="628650" y="6356350"/>
            <a:ext cx="2057400" cy="365125"/>
          </a:xfrm>
          <a:prstGeom prst="rect">
            <a:avLst/>
          </a:prstGeom>
        </p:spPr>
        <p:txBody>
          <a:bodyPr vert="horz" lIns="91440" tIns="45720" rIns="91440" bIns="45720" rtlCol="0" anchor="ctr"/>
          <a:lstStyle>
            <a:lvl1pPr algn="l" eaLnBrk="1" fontAlgn="auto" hangingPunct="1">
              <a:spcBef>
                <a:spcPts val="0"/>
              </a:spcBef>
              <a:spcAft>
                <a:spcPts val="0"/>
              </a:spcAft>
              <a:defRPr sz="1200">
                <a:solidFill>
                  <a:prstClr val="black">
                    <a:tint val="75000"/>
                  </a:prstClr>
                </a:solidFill>
                <a:latin typeface="+mn-lt"/>
              </a:defRPr>
            </a:lvl1pPr>
          </a:lstStyle>
          <a:p>
            <a:pPr>
              <a:defRPr/>
            </a:pPr>
            <a:fld id="{3116536F-17D2-4A3E-9F61-2E1363EF8D0C}" type="datetimeFigureOut">
              <a:rPr lang="en-GB"/>
              <a:pPr>
                <a:defRPr/>
              </a:pPr>
              <a:t>05/01/2021</a:t>
            </a:fld>
            <a:endParaRPr lang="en-GB"/>
          </a:p>
        </p:txBody>
      </p:sp>
      <p:sp>
        <p:nvSpPr>
          <p:cNvPr id="5" name="Footer Placeholder 4"/>
          <p:cNvSpPr>
            <a:spLocks noGrp="1"/>
          </p:cNvSpPr>
          <p:nvPr>
            <p:ph type="ftr" sz="quarter" idx="3"/>
          </p:nvPr>
        </p:nvSpPr>
        <p:spPr>
          <a:xfrm>
            <a:off x="3028950" y="6356350"/>
            <a:ext cx="3086100" cy="365125"/>
          </a:xfrm>
          <a:prstGeom prst="rect">
            <a:avLst/>
          </a:prstGeom>
        </p:spPr>
        <p:txBody>
          <a:bodyPr vert="horz" lIns="91440" tIns="45720" rIns="91440" bIns="45720" rtlCol="0" anchor="ctr"/>
          <a:lstStyle>
            <a:lvl1pPr algn="ctr" eaLnBrk="1" fontAlgn="auto" hangingPunct="1">
              <a:spcBef>
                <a:spcPts val="0"/>
              </a:spcBef>
              <a:spcAft>
                <a:spcPts val="0"/>
              </a:spcAft>
              <a:defRPr sz="1200">
                <a:solidFill>
                  <a:prstClr val="black">
                    <a:tint val="75000"/>
                  </a:prstClr>
                </a:solidFill>
                <a:latin typeface="+mn-lt"/>
              </a:defRPr>
            </a:lvl1pPr>
          </a:lstStyle>
          <a:p>
            <a:pPr>
              <a:defRPr/>
            </a:pPr>
            <a:endParaRPr lang="en-GB"/>
          </a:p>
        </p:txBody>
      </p:sp>
      <p:sp>
        <p:nvSpPr>
          <p:cNvPr id="6" name="Slide Number Placeholder 5"/>
          <p:cNvSpPr>
            <a:spLocks noGrp="1"/>
          </p:cNvSpPr>
          <p:nvPr>
            <p:ph type="sldNum" sz="quarter" idx="4"/>
          </p:nvPr>
        </p:nvSpPr>
        <p:spPr>
          <a:xfrm>
            <a:off x="6457950" y="6356350"/>
            <a:ext cx="2057400" cy="365125"/>
          </a:xfrm>
          <a:prstGeom prst="rect">
            <a:avLst/>
          </a:prstGeom>
        </p:spPr>
        <p:txBody>
          <a:bodyPr vert="horz" lIns="91440" tIns="45720" rIns="91440" bIns="45720" rtlCol="0" anchor="ctr"/>
          <a:lstStyle>
            <a:lvl1pPr algn="r" eaLnBrk="1" fontAlgn="auto" hangingPunct="1">
              <a:spcBef>
                <a:spcPts val="0"/>
              </a:spcBef>
              <a:spcAft>
                <a:spcPts val="0"/>
              </a:spcAft>
              <a:defRPr sz="1200">
                <a:solidFill>
                  <a:prstClr val="black">
                    <a:tint val="75000"/>
                  </a:prstClr>
                </a:solidFill>
                <a:latin typeface="+mn-lt"/>
              </a:defRPr>
            </a:lvl1pPr>
          </a:lstStyle>
          <a:p>
            <a:pPr>
              <a:defRPr/>
            </a:pPr>
            <a:fld id="{0C986DF5-1D6D-4F00-8BDF-4D92F3BCD911}" type="slidenum">
              <a:rPr lang="en-GB"/>
              <a:pPr>
                <a:defRPr/>
              </a:pPr>
              <a:t>‹#›</a:t>
            </a:fld>
            <a:endParaRPr lang="en-GB"/>
          </a:p>
        </p:txBody>
      </p:sp>
    </p:spTree>
  </p:cSld>
  <p:clrMap bg1="lt1" tx1="dk1" bg2="lt2" tx2="dk2" accent1="accent1" accent2="accent2" accent3="accent3" accent4="accent4" accent5="accent5" accent6="accent6" hlink="hlink" folHlink="folHlink"/>
  <p:sldLayoutIdLst>
    <p:sldLayoutId id="2147483716" r:id="rId1"/>
    <p:sldLayoutId id="2147483707" r:id="rId2"/>
    <p:sldLayoutId id="2147483708" r:id="rId3"/>
    <p:sldLayoutId id="2147483709" r:id="rId4"/>
    <p:sldLayoutId id="2147483710" r:id="rId5"/>
    <p:sldLayoutId id="2147483711" r:id="rId6"/>
    <p:sldLayoutId id="2147483712" r:id="rId7"/>
    <p:sldLayoutId id="2147483713" r:id="rId8"/>
    <p:sldLayoutId id="2147483714" r:id="rId9"/>
    <p:sldLayoutId id="2147483717" r:id="rId10"/>
    <p:sldLayoutId id="2147483715" r:id="rId11"/>
  </p:sldLayoutIdLst>
  <p:txStyles>
    <p:titleStyle>
      <a:lvl1pPr algn="l" rtl="0" eaLnBrk="0" fontAlgn="base" hangingPunct="0">
        <a:lnSpc>
          <a:spcPct val="90000"/>
        </a:lnSpc>
        <a:spcBef>
          <a:spcPct val="0"/>
        </a:spcBef>
        <a:spcAft>
          <a:spcPct val="0"/>
        </a:spcAft>
        <a:defRPr sz="4400" kern="1200">
          <a:solidFill>
            <a:schemeClr val="tx1"/>
          </a:solidFill>
          <a:latin typeface="+mj-lt"/>
          <a:ea typeface="+mj-ea"/>
          <a:cs typeface="+mj-cs"/>
        </a:defRPr>
      </a:lvl1pPr>
      <a:lvl2pPr algn="l" rtl="0" eaLnBrk="0" fontAlgn="base" hangingPunct="0">
        <a:lnSpc>
          <a:spcPct val="90000"/>
        </a:lnSpc>
        <a:spcBef>
          <a:spcPct val="0"/>
        </a:spcBef>
        <a:spcAft>
          <a:spcPct val="0"/>
        </a:spcAft>
        <a:defRPr sz="4400">
          <a:solidFill>
            <a:schemeClr val="tx1"/>
          </a:solidFill>
          <a:latin typeface="Calibri Light" panose="020F0302020204030204" pitchFamily="34" charset="0"/>
        </a:defRPr>
      </a:lvl2pPr>
      <a:lvl3pPr algn="l" rtl="0" eaLnBrk="0" fontAlgn="base" hangingPunct="0">
        <a:lnSpc>
          <a:spcPct val="90000"/>
        </a:lnSpc>
        <a:spcBef>
          <a:spcPct val="0"/>
        </a:spcBef>
        <a:spcAft>
          <a:spcPct val="0"/>
        </a:spcAft>
        <a:defRPr sz="4400">
          <a:solidFill>
            <a:schemeClr val="tx1"/>
          </a:solidFill>
          <a:latin typeface="Calibri Light" panose="020F0302020204030204" pitchFamily="34" charset="0"/>
        </a:defRPr>
      </a:lvl3pPr>
      <a:lvl4pPr algn="l" rtl="0" eaLnBrk="0" fontAlgn="base" hangingPunct="0">
        <a:lnSpc>
          <a:spcPct val="90000"/>
        </a:lnSpc>
        <a:spcBef>
          <a:spcPct val="0"/>
        </a:spcBef>
        <a:spcAft>
          <a:spcPct val="0"/>
        </a:spcAft>
        <a:defRPr sz="4400">
          <a:solidFill>
            <a:schemeClr val="tx1"/>
          </a:solidFill>
          <a:latin typeface="Calibri Light" panose="020F0302020204030204" pitchFamily="34" charset="0"/>
        </a:defRPr>
      </a:lvl4pPr>
      <a:lvl5pPr algn="l" rtl="0" eaLnBrk="0" fontAlgn="base" hangingPunct="0">
        <a:lnSpc>
          <a:spcPct val="90000"/>
        </a:lnSpc>
        <a:spcBef>
          <a:spcPct val="0"/>
        </a:spcBef>
        <a:spcAft>
          <a:spcPct val="0"/>
        </a:spcAft>
        <a:defRPr sz="4400">
          <a:solidFill>
            <a:schemeClr val="tx1"/>
          </a:solidFill>
          <a:latin typeface="Calibri Light" panose="020F0302020204030204" pitchFamily="34" charset="0"/>
        </a:defRPr>
      </a:lvl5pPr>
      <a:lvl6pPr marL="457200" algn="l" rtl="0" fontAlgn="base">
        <a:lnSpc>
          <a:spcPct val="90000"/>
        </a:lnSpc>
        <a:spcBef>
          <a:spcPct val="0"/>
        </a:spcBef>
        <a:spcAft>
          <a:spcPct val="0"/>
        </a:spcAft>
        <a:defRPr sz="4400">
          <a:solidFill>
            <a:schemeClr val="tx1"/>
          </a:solidFill>
          <a:latin typeface="Calibri Light" panose="020F0302020204030204" pitchFamily="34" charset="0"/>
        </a:defRPr>
      </a:lvl6pPr>
      <a:lvl7pPr marL="914400" algn="l" rtl="0" fontAlgn="base">
        <a:lnSpc>
          <a:spcPct val="90000"/>
        </a:lnSpc>
        <a:spcBef>
          <a:spcPct val="0"/>
        </a:spcBef>
        <a:spcAft>
          <a:spcPct val="0"/>
        </a:spcAft>
        <a:defRPr sz="4400">
          <a:solidFill>
            <a:schemeClr val="tx1"/>
          </a:solidFill>
          <a:latin typeface="Calibri Light" panose="020F0302020204030204" pitchFamily="34" charset="0"/>
        </a:defRPr>
      </a:lvl7pPr>
      <a:lvl8pPr marL="1371600" algn="l" rtl="0" fontAlgn="base">
        <a:lnSpc>
          <a:spcPct val="90000"/>
        </a:lnSpc>
        <a:spcBef>
          <a:spcPct val="0"/>
        </a:spcBef>
        <a:spcAft>
          <a:spcPct val="0"/>
        </a:spcAft>
        <a:defRPr sz="4400">
          <a:solidFill>
            <a:schemeClr val="tx1"/>
          </a:solidFill>
          <a:latin typeface="Calibri Light" panose="020F0302020204030204" pitchFamily="34" charset="0"/>
        </a:defRPr>
      </a:lvl8pPr>
      <a:lvl9pPr marL="1828800" algn="l" rtl="0" fontAlgn="base">
        <a:lnSpc>
          <a:spcPct val="90000"/>
        </a:lnSpc>
        <a:spcBef>
          <a:spcPct val="0"/>
        </a:spcBef>
        <a:spcAft>
          <a:spcPct val="0"/>
        </a:spcAft>
        <a:defRPr sz="4400">
          <a:solidFill>
            <a:schemeClr val="tx1"/>
          </a:solidFill>
          <a:latin typeface="Calibri Light" panose="020F0302020204030204" pitchFamily="34" charset="0"/>
        </a:defRPr>
      </a:lvl9pPr>
    </p:titleStyle>
    <p:bodyStyle>
      <a:lvl1pPr marL="228600" indent="-228600" algn="l" rtl="0" eaLnBrk="0" fontAlgn="base" hangingPunct="0">
        <a:lnSpc>
          <a:spcPct val="90000"/>
        </a:lnSpc>
        <a:spcBef>
          <a:spcPts val="1000"/>
        </a:spcBef>
        <a:spcAft>
          <a:spcPct val="0"/>
        </a:spcAft>
        <a:buFont typeface="Arial" panose="020B0604020202020204" pitchFamily="34" charset="0"/>
        <a:buChar char="•"/>
        <a:defRPr sz="2800" kern="1200">
          <a:solidFill>
            <a:schemeClr val="tx1"/>
          </a:solidFill>
          <a:latin typeface="+mn-lt"/>
          <a:ea typeface="+mn-ea"/>
          <a:cs typeface="+mn-cs"/>
        </a:defRPr>
      </a:lvl1pPr>
      <a:lvl2pPr marL="685800" indent="-228600" algn="l" rtl="0" eaLnBrk="0" fontAlgn="base" hangingPunct="0">
        <a:lnSpc>
          <a:spcPct val="90000"/>
        </a:lnSpc>
        <a:spcBef>
          <a:spcPts val="500"/>
        </a:spcBef>
        <a:spcAft>
          <a:spcPct val="0"/>
        </a:spcAft>
        <a:buFont typeface="Arial" panose="020B0604020202020204" pitchFamily="34" charset="0"/>
        <a:buChar char="•"/>
        <a:defRPr sz="2400" kern="1200">
          <a:solidFill>
            <a:schemeClr val="tx1"/>
          </a:solidFill>
          <a:latin typeface="+mn-lt"/>
          <a:ea typeface="+mn-ea"/>
          <a:cs typeface="+mn-cs"/>
        </a:defRPr>
      </a:lvl2pPr>
      <a:lvl3pPr marL="1143000" indent="-228600" algn="l" rtl="0" eaLnBrk="0" fontAlgn="base" hangingPunct="0">
        <a:lnSpc>
          <a:spcPct val="90000"/>
        </a:lnSpc>
        <a:spcBef>
          <a:spcPts val="500"/>
        </a:spcBef>
        <a:spcAft>
          <a:spcPct val="0"/>
        </a:spcAft>
        <a:buFont typeface="Arial" panose="020B0604020202020204" pitchFamily="34" charset="0"/>
        <a:buChar char="•"/>
        <a:defRPr sz="2000" kern="1200">
          <a:solidFill>
            <a:schemeClr val="tx1"/>
          </a:solidFill>
          <a:latin typeface="+mn-lt"/>
          <a:ea typeface="+mn-ea"/>
          <a:cs typeface="+mn-cs"/>
        </a:defRPr>
      </a:lvl3pPr>
      <a:lvl4pPr marL="1600200" indent="-228600" algn="l" rtl="0" eaLnBrk="0" fontAlgn="base" hangingPunct="0">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4pPr>
      <a:lvl5pPr marL="2057400" indent="-228600" algn="l" rtl="0" eaLnBrk="0" fontAlgn="base" hangingPunct="0">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1.jpeg"/><Relationship Id="rId1" Type="http://schemas.openxmlformats.org/officeDocument/2006/relationships/slideLayout" Target="../slideLayouts/slideLayout1.xml"/><Relationship Id="rId4" Type="http://schemas.openxmlformats.org/officeDocument/2006/relationships/image" Target="../media/image4.png"/></Relationships>
</file>

<file path=ppt/slides/_rels/slide5.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1.jpeg"/><Relationship Id="rId1" Type="http://schemas.openxmlformats.org/officeDocument/2006/relationships/slideLayout" Target="../slideLayouts/slideLayout1.xml"/><Relationship Id="rId4" Type="http://schemas.openxmlformats.org/officeDocument/2006/relationships/image" Target="../media/image4.png"/></Relationships>
</file>

<file path=ppt/slides/_rels/slide6.xml.rels><?xml version="1.0" encoding="UTF-8" standalone="yes"?>
<Relationships xmlns="http://schemas.openxmlformats.org/package/2006/relationships"><Relationship Id="rId3" Type="http://schemas.openxmlformats.org/officeDocument/2006/relationships/image" Target="../media/image8.jpg"/><Relationship Id="rId2" Type="http://schemas.openxmlformats.org/officeDocument/2006/relationships/image" Target="../media/image1.jpeg"/><Relationship Id="rId1" Type="http://schemas.openxmlformats.org/officeDocument/2006/relationships/slideLayout" Target="../slideLayouts/slideLayout1.xml"/><Relationship Id="rId4" Type="http://schemas.openxmlformats.org/officeDocument/2006/relationships/image" Target="../media/image4.png"/></Relationships>
</file>

<file path=ppt/slides/_rels/slide7.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1.jpeg"/><Relationship Id="rId1" Type="http://schemas.openxmlformats.org/officeDocument/2006/relationships/slideLayout" Target="../slideLayouts/slideLayout1.xml"/><Relationship Id="rId4" Type="http://schemas.openxmlformats.org/officeDocument/2006/relationships/image" Target="../media/image4.png"/></Relationships>
</file>

<file path=ppt/slides/_rels/slide8.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1.jpeg"/><Relationship Id="rId1" Type="http://schemas.openxmlformats.org/officeDocument/2006/relationships/slideLayout" Target="../slideLayouts/slideLayout1.xml"/><Relationship Id="rId4" Type="http://schemas.openxmlformats.org/officeDocument/2006/relationships/image" Target="../media/image4.png"/></Relationships>
</file>

<file path=ppt/slides/_rels/slide9.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1.jpeg"/><Relationship Id="rId1" Type="http://schemas.openxmlformats.org/officeDocument/2006/relationships/slideLayout" Target="../slideLayouts/slideLayout1.xml"/><Relationship Id="rId4" Type="http://schemas.openxmlformats.org/officeDocument/2006/relationships/image" Target="../media/image4.png"/></Relationships>
</file>

<file path=ppt/slides/_rels/slide1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1.jpeg"/><Relationship Id="rId1" Type="http://schemas.openxmlformats.org/officeDocument/2006/relationships/slideLayout" Target="../slideLayouts/slideLayout1.xml"/><Relationship Id="rId5" Type="http://schemas.openxmlformats.org/officeDocument/2006/relationships/image" Target="../media/image13.png"/><Relationship Id="rId4" Type="http://schemas.openxmlformats.org/officeDocument/2006/relationships/image" Target="../media/image12.jpeg"/></Relationships>
</file>

<file path=ppt/slides/_rels/slide1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1.jpeg"/><Relationship Id="rId1" Type="http://schemas.openxmlformats.org/officeDocument/2006/relationships/slideLayout" Target="../slideLayouts/slideLayout1.xml"/><Relationship Id="rId4" Type="http://schemas.openxmlformats.org/officeDocument/2006/relationships/image" Target="../media/image14.jpeg"/></Relationships>
</file>

<file path=ppt/slides/_rels/slide1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1.jpeg"/><Relationship Id="rId1" Type="http://schemas.openxmlformats.org/officeDocument/2006/relationships/slideLayout" Target="../slideLayouts/slideLayout1.xml"/><Relationship Id="rId4" Type="http://schemas.openxmlformats.org/officeDocument/2006/relationships/image" Target="../media/image15.png"/></Relationships>
</file>

<file path=ppt/slides/_rels/slide1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1.jpeg"/><Relationship Id="rId1" Type="http://schemas.openxmlformats.org/officeDocument/2006/relationships/slideLayout" Target="../slideLayouts/slideLayout1.xml"/><Relationship Id="rId4" Type="http://schemas.openxmlformats.org/officeDocument/2006/relationships/image" Target="../media/image16.png"/></Relationships>
</file>

<file path=ppt/slides/_rels/slide16.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0">
          <a:blip r:embed="rId2"/>
          <a:srcRect/>
          <a:stretch>
            <a:fillRect/>
          </a:stretch>
        </a:blipFill>
        <a:effectLst/>
      </p:bgPr>
    </p:bg>
    <p:spTree>
      <p:nvGrpSpPr>
        <p:cNvPr id="1" name=""/>
        <p:cNvGrpSpPr/>
        <p:nvPr/>
      </p:nvGrpSpPr>
      <p:grpSpPr>
        <a:xfrm>
          <a:off x="0" y="0"/>
          <a:ext cx="0" cy="0"/>
          <a:chOff x="0" y="0"/>
          <a:chExt cx="0" cy="0"/>
        </a:xfrm>
      </p:grpSpPr>
      <p:pic>
        <p:nvPicPr>
          <p:cNvPr id="6146" name="Picture 14"/>
          <p:cNvPicPr>
            <a:picLocks noChangeAspect="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8501063" y="6689725"/>
            <a:ext cx="582612" cy="841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Content Placeholder 5"/>
          <p:cNvPicPr>
            <a:picLocks noGrp="1" noChangeAspect="1"/>
          </p:cNvPicPr>
          <p:nvPr>
            <p:ph idx="1"/>
          </p:nvPr>
        </p:nvPicPr>
        <p:blipFill rotWithShape="1">
          <a:blip r:embed="rId2"/>
          <a:srcRect l="29549" t="18836" r="32212" b="2805"/>
          <a:stretch/>
        </p:blipFill>
        <p:spPr>
          <a:xfrm>
            <a:off x="2507525" y="938089"/>
            <a:ext cx="4890802" cy="5324166"/>
          </a:xfrm>
          <a:prstGeom prst="rect">
            <a:avLst/>
          </a:prstGeom>
        </p:spPr>
      </p:pic>
      <p:sp>
        <p:nvSpPr>
          <p:cNvPr id="5" name="TextBox 4"/>
          <p:cNvSpPr txBox="1"/>
          <p:nvPr/>
        </p:nvSpPr>
        <p:spPr>
          <a:xfrm>
            <a:off x="2911689" y="369455"/>
            <a:ext cx="4082473" cy="369332"/>
          </a:xfrm>
          <a:prstGeom prst="rect">
            <a:avLst/>
          </a:prstGeom>
          <a:solidFill>
            <a:schemeClr val="bg1"/>
          </a:solidFill>
        </p:spPr>
        <p:txBody>
          <a:bodyPr wrap="square" rtlCol="0">
            <a:spAutoFit/>
          </a:bodyPr>
          <a:lstStyle/>
          <a:p>
            <a:r>
              <a:rPr lang="en-GB" dirty="0" smtClean="0">
                <a:latin typeface="Sassoon Infant Md" panose="02000603050000020003" charset="0"/>
              </a:rPr>
              <a:t>Can you remember where Scotland is? </a:t>
            </a:r>
            <a:endParaRPr lang="en-GB" dirty="0">
              <a:latin typeface="Sassoon Infant Md" panose="02000603050000020003" charset="0"/>
            </a:endParaRPr>
          </a:p>
        </p:txBody>
      </p:sp>
    </p:spTree>
    <p:extLst>
      <p:ext uri="{BB962C8B-B14F-4D97-AF65-F5344CB8AC3E}">
        <p14:creationId xmlns:p14="http://schemas.microsoft.com/office/powerpoint/2010/main" val="411977093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Content Placeholder 5"/>
          <p:cNvPicPr>
            <a:picLocks noGrp="1" noChangeAspect="1"/>
          </p:cNvPicPr>
          <p:nvPr>
            <p:ph idx="1"/>
          </p:nvPr>
        </p:nvPicPr>
        <p:blipFill rotWithShape="1">
          <a:blip r:embed="rId2"/>
          <a:srcRect l="29549" t="18836" r="32212" b="2805"/>
          <a:stretch/>
        </p:blipFill>
        <p:spPr>
          <a:xfrm>
            <a:off x="2507525" y="938089"/>
            <a:ext cx="4890802" cy="5324166"/>
          </a:xfrm>
          <a:prstGeom prst="rect">
            <a:avLst/>
          </a:prstGeom>
        </p:spPr>
      </p:pic>
      <p:sp>
        <p:nvSpPr>
          <p:cNvPr id="5" name="TextBox 4"/>
          <p:cNvSpPr txBox="1"/>
          <p:nvPr/>
        </p:nvSpPr>
        <p:spPr>
          <a:xfrm>
            <a:off x="2911689" y="369455"/>
            <a:ext cx="4082473" cy="369332"/>
          </a:xfrm>
          <a:prstGeom prst="rect">
            <a:avLst/>
          </a:prstGeom>
          <a:solidFill>
            <a:schemeClr val="bg1"/>
          </a:solidFill>
        </p:spPr>
        <p:txBody>
          <a:bodyPr wrap="square" rtlCol="0">
            <a:spAutoFit/>
          </a:bodyPr>
          <a:lstStyle/>
          <a:p>
            <a:r>
              <a:rPr lang="en-GB" dirty="0" smtClean="0">
                <a:latin typeface="Sassoon Infant Md" panose="02000603050000020003" charset="0"/>
              </a:rPr>
              <a:t>There it is? Did you get it right? </a:t>
            </a:r>
            <a:endParaRPr lang="en-GB" dirty="0">
              <a:latin typeface="Sassoon Infant Md" panose="02000603050000020003" charset="0"/>
            </a:endParaRPr>
          </a:p>
        </p:txBody>
      </p:sp>
      <p:sp>
        <p:nvSpPr>
          <p:cNvPr id="2" name="Oval 1"/>
          <p:cNvSpPr/>
          <p:nvPr/>
        </p:nvSpPr>
        <p:spPr>
          <a:xfrm>
            <a:off x="4341090" y="854962"/>
            <a:ext cx="1653309" cy="2645620"/>
          </a:xfrm>
          <a:prstGeom prst="ellipse">
            <a:avLst/>
          </a:prstGeom>
          <a:noFill/>
          <a:ln w="762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 name="TextBox 2"/>
          <p:cNvSpPr txBox="1"/>
          <p:nvPr/>
        </p:nvSpPr>
        <p:spPr>
          <a:xfrm>
            <a:off x="2253672" y="6160716"/>
            <a:ext cx="5680363" cy="369332"/>
          </a:xfrm>
          <a:prstGeom prst="rect">
            <a:avLst/>
          </a:prstGeom>
          <a:solidFill>
            <a:schemeClr val="bg1"/>
          </a:solidFill>
        </p:spPr>
        <p:txBody>
          <a:bodyPr wrap="square" rtlCol="0">
            <a:spAutoFit/>
          </a:bodyPr>
          <a:lstStyle/>
          <a:p>
            <a:r>
              <a:rPr lang="en-GB" dirty="0" smtClean="0">
                <a:latin typeface="Sassoon Infant Md" panose="02000603050000020003" charset="0"/>
              </a:rPr>
              <a:t>Lets have a look at some landmarks in Scotland</a:t>
            </a:r>
            <a:endParaRPr lang="en-GB" dirty="0">
              <a:latin typeface="Sassoon Infant Md" panose="02000603050000020003" charset="0"/>
            </a:endParaRPr>
          </a:p>
        </p:txBody>
      </p:sp>
    </p:spTree>
    <p:extLst>
      <p:ext uri="{BB962C8B-B14F-4D97-AF65-F5344CB8AC3E}">
        <p14:creationId xmlns:p14="http://schemas.microsoft.com/office/powerpoint/2010/main" val="373506079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blipFill dpi="0" rotWithShape="0">
          <a:blip r:embed="rId2"/>
          <a:srcRect/>
          <a:stretch>
            <a:fillRect/>
          </a:stretch>
        </a:blipFill>
        <a:effectLst/>
      </p:bgPr>
    </p:bg>
    <p:spTree>
      <p:nvGrpSpPr>
        <p:cNvPr id="1" name=""/>
        <p:cNvGrpSpPr/>
        <p:nvPr/>
      </p:nvGrpSpPr>
      <p:grpSpPr>
        <a:xfrm>
          <a:off x="0" y="0"/>
          <a:ext cx="0" cy="0"/>
          <a:chOff x="0" y="0"/>
          <a:chExt cx="0" cy="0"/>
        </a:xfrm>
      </p:grpSpPr>
      <p:pic>
        <p:nvPicPr>
          <p:cNvPr id="5122" name="Picture 4"/>
          <p:cNvPicPr>
            <a:picLocks noChangeAspect="1"/>
          </p:cNvPicPr>
          <p:nvPr/>
        </p:nvPicPr>
        <p:blipFill rotWithShape="1">
          <a:blip r:embed="rId3" cstate="print">
            <a:extLst>
              <a:ext uri="{28A0092B-C50C-407E-A947-70E740481C1C}">
                <a14:useLocalDpi xmlns:a14="http://schemas.microsoft.com/office/drawing/2010/main" val="0"/>
              </a:ext>
            </a:extLst>
          </a:blip>
          <a:srcRect t="2716"/>
          <a:stretch/>
        </p:blipFill>
        <p:spPr bwMode="auto">
          <a:xfrm>
            <a:off x="457200" y="438150"/>
            <a:ext cx="8220075" cy="5997576"/>
          </a:xfrm>
          <a:prstGeom prst="roundRect">
            <a:avLst>
              <a:gd name="adj" fmla="val 2483"/>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9219" name="Picture 14"/>
          <p:cNvPicPr>
            <a:picLocks noChangeAspect="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8501063" y="6689725"/>
            <a:ext cx="582612" cy="841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9220" name="TextBox 5"/>
          <p:cNvSpPr txBox="1">
            <a:spLocks noChangeArrowheads="1"/>
          </p:cNvSpPr>
          <p:nvPr/>
        </p:nvSpPr>
        <p:spPr bwMode="auto">
          <a:xfrm>
            <a:off x="2235200" y="6554788"/>
            <a:ext cx="4673600" cy="184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ctr">
              <a:lnSpc>
                <a:spcPct val="100000"/>
              </a:lnSpc>
              <a:spcBef>
                <a:spcPct val="0"/>
              </a:spcBef>
              <a:buFontTx/>
              <a:buNone/>
            </a:pPr>
            <a:r>
              <a:rPr lang="en-GB" altLang="en-US" sz="600">
                <a:solidFill>
                  <a:srgbClr val="FFFFFF"/>
                </a:solidFill>
              </a:rPr>
              <a:t>Photo courtesy of Gord Bell (@flickr.com) - granted under creative commons licence - attribution</a:t>
            </a:r>
          </a:p>
        </p:txBody>
      </p:sp>
      <p:sp>
        <p:nvSpPr>
          <p:cNvPr id="2" name="Rectangle 1"/>
          <p:cNvSpPr/>
          <p:nvPr/>
        </p:nvSpPr>
        <p:spPr>
          <a:xfrm>
            <a:off x="457200" y="5189538"/>
            <a:ext cx="8220075" cy="258762"/>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solidFill>
                <a:prstClr val="white"/>
              </a:solidFill>
            </a:endParaRPr>
          </a:p>
        </p:txBody>
      </p:sp>
      <p:sp>
        <p:nvSpPr>
          <p:cNvPr id="10" name="Rounded Rectangle 9"/>
          <p:cNvSpPr/>
          <p:nvPr/>
        </p:nvSpPr>
        <p:spPr>
          <a:xfrm>
            <a:off x="457200" y="5189538"/>
            <a:ext cx="8220075" cy="1238250"/>
          </a:xfrm>
          <a:prstGeom prst="roundRect">
            <a:avLst>
              <a:gd name="adj" fmla="val 10124"/>
            </a:avLst>
          </a:prstGeom>
          <a:solidFill>
            <a:srgbClr val="FFFFFF"/>
          </a:solidFill>
          <a:ln w="38100">
            <a:noFill/>
          </a:ln>
        </p:spPr>
        <p:style>
          <a:lnRef idx="2">
            <a:schemeClr val="accent1">
              <a:shade val="50000"/>
            </a:schemeClr>
          </a:lnRef>
          <a:fillRef idx="1">
            <a:schemeClr val="accent1"/>
          </a:fillRef>
          <a:effectRef idx="0">
            <a:schemeClr val="accent1"/>
          </a:effectRef>
          <a:fontRef idx="minor">
            <a:schemeClr val="lt1"/>
          </a:fontRef>
        </p:style>
        <p:txBody>
          <a:bodyPr lIns="144000" tIns="144000" rIns="144000" bIns="144000"/>
          <a:lstStyle/>
          <a:p>
            <a:pPr algn="ctr" eaLnBrk="1" fontAlgn="auto" hangingPunct="1">
              <a:spcBef>
                <a:spcPts val="0"/>
              </a:spcBef>
              <a:spcAft>
                <a:spcPts val="0"/>
              </a:spcAft>
              <a:defRPr/>
            </a:pPr>
            <a:r>
              <a:rPr lang="en-GB" sz="2800" dirty="0">
                <a:solidFill>
                  <a:srgbClr val="5E9431"/>
                </a:solidFill>
                <a:latin typeface="Twinkl" pitchFamily="2" charset="0"/>
              </a:rPr>
              <a:t>River </a:t>
            </a:r>
            <a:r>
              <a:rPr lang="en-GB" sz="2800" dirty="0" err="1">
                <a:solidFill>
                  <a:srgbClr val="5E9431"/>
                </a:solidFill>
                <a:latin typeface="Twinkl" pitchFamily="2" charset="0"/>
              </a:rPr>
              <a:t>Tay</a:t>
            </a:r>
            <a:endParaRPr lang="en-GB" sz="2800" dirty="0">
              <a:solidFill>
                <a:srgbClr val="5E9431"/>
              </a:solidFill>
              <a:latin typeface="Twinkl" pitchFamily="2" charset="0"/>
            </a:endParaRPr>
          </a:p>
          <a:p>
            <a:pPr marL="85725" algn="ctr" eaLnBrk="1" fontAlgn="auto" hangingPunct="1">
              <a:spcBef>
                <a:spcPts val="0"/>
              </a:spcBef>
              <a:spcAft>
                <a:spcPts val="0"/>
              </a:spcAft>
              <a:defRPr/>
            </a:pPr>
            <a:r>
              <a:rPr lang="en-GB" sz="1600" dirty="0">
                <a:solidFill>
                  <a:prstClr val="black"/>
                </a:solidFill>
                <a:latin typeface="Twinkl" pitchFamily="2" charset="0"/>
              </a:rPr>
              <a:t>This is the longest river in Scotland and the seventh longest in the United Kingdom.</a:t>
            </a:r>
          </a:p>
          <a:p>
            <a:pPr algn="ctr" eaLnBrk="1" fontAlgn="auto" hangingPunct="1">
              <a:spcBef>
                <a:spcPts val="0"/>
              </a:spcBef>
              <a:spcAft>
                <a:spcPts val="0"/>
              </a:spcAft>
              <a:defRPr/>
            </a:pPr>
            <a:endParaRPr lang="en-GB" sz="3600" dirty="0">
              <a:solidFill>
                <a:srgbClr val="4A7FB1"/>
              </a:solidFill>
              <a:latin typeface="Twinkl" pitchFamily="2"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blipFill dpi="0" rotWithShape="0">
          <a:blip r:embed="rId2"/>
          <a:srcRect/>
          <a:stretch>
            <a:fillRect/>
          </a:stretch>
        </a:blipFill>
        <a:effectLst/>
      </p:bgPr>
    </p:bg>
    <p:spTree>
      <p:nvGrpSpPr>
        <p:cNvPr id="1" name=""/>
        <p:cNvGrpSpPr/>
        <p:nvPr/>
      </p:nvGrpSpPr>
      <p:grpSpPr>
        <a:xfrm>
          <a:off x="0" y="0"/>
          <a:ext cx="0" cy="0"/>
          <a:chOff x="0" y="0"/>
          <a:chExt cx="0" cy="0"/>
        </a:xfrm>
      </p:grpSpPr>
      <p:pic>
        <p:nvPicPr>
          <p:cNvPr id="15" name="Picture 1"/>
          <p:cNvPicPr>
            <a:picLocks noChangeAspect="1"/>
          </p:cNvPicPr>
          <p:nvPr/>
        </p:nvPicPr>
        <p:blipFill rotWithShape="1">
          <a:blip r:embed="rId3">
            <a:extLst>
              <a:ext uri="{28A0092B-C50C-407E-A947-70E740481C1C}">
                <a14:useLocalDpi xmlns:a14="http://schemas.microsoft.com/office/drawing/2010/main" val="0"/>
              </a:ext>
            </a:extLst>
          </a:blip>
          <a:srcRect l="4601" r="6998" b="18649"/>
          <a:stretch/>
        </p:blipFill>
        <p:spPr bwMode="auto">
          <a:xfrm>
            <a:off x="457199" y="438150"/>
            <a:ext cx="8220076" cy="5010085"/>
          </a:xfrm>
          <a:prstGeom prst="roundRect">
            <a:avLst>
              <a:gd name="adj" fmla="val 3072"/>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2" name="Rounded Rectangle 11"/>
          <p:cNvSpPr/>
          <p:nvPr/>
        </p:nvSpPr>
        <p:spPr>
          <a:xfrm>
            <a:off x="457200" y="5189538"/>
            <a:ext cx="8220075" cy="1238250"/>
          </a:xfrm>
          <a:prstGeom prst="roundRect">
            <a:avLst>
              <a:gd name="adj" fmla="val 10124"/>
            </a:avLst>
          </a:prstGeom>
          <a:solidFill>
            <a:srgbClr val="FFFFFF"/>
          </a:solidFill>
          <a:ln w="38100">
            <a:noFill/>
          </a:ln>
        </p:spPr>
        <p:style>
          <a:lnRef idx="2">
            <a:schemeClr val="accent1">
              <a:shade val="50000"/>
            </a:schemeClr>
          </a:lnRef>
          <a:fillRef idx="1">
            <a:schemeClr val="accent1"/>
          </a:fillRef>
          <a:effectRef idx="0">
            <a:schemeClr val="accent1"/>
          </a:effectRef>
          <a:fontRef idx="minor">
            <a:schemeClr val="lt1"/>
          </a:fontRef>
        </p:style>
        <p:txBody>
          <a:bodyPr lIns="144000" tIns="144000" rIns="144000" bIns="144000"/>
          <a:lstStyle/>
          <a:p>
            <a:pPr algn="ctr" eaLnBrk="1" fontAlgn="auto" hangingPunct="1">
              <a:spcBef>
                <a:spcPts val="0"/>
              </a:spcBef>
              <a:spcAft>
                <a:spcPts val="0"/>
              </a:spcAft>
              <a:defRPr/>
            </a:pPr>
            <a:r>
              <a:rPr lang="en-GB" sz="2800" dirty="0">
                <a:solidFill>
                  <a:srgbClr val="5E9431"/>
                </a:solidFill>
                <a:latin typeface="Twinkl" pitchFamily="2" charset="0"/>
              </a:rPr>
              <a:t>Arthur’s Seat</a:t>
            </a:r>
          </a:p>
          <a:p>
            <a:pPr algn="ctr" eaLnBrk="1" fontAlgn="auto" hangingPunct="1">
              <a:spcBef>
                <a:spcPts val="0"/>
              </a:spcBef>
              <a:spcAft>
                <a:spcPts val="0"/>
              </a:spcAft>
              <a:defRPr/>
            </a:pPr>
            <a:r>
              <a:rPr lang="en-GB" sz="1600" dirty="0">
                <a:solidFill>
                  <a:prstClr val="black"/>
                </a:solidFill>
                <a:latin typeface="Twinkl" pitchFamily="2" charset="0"/>
              </a:rPr>
              <a:t>This is the main peak in a group of hills, situated in the centre of Edinburgh.</a:t>
            </a:r>
          </a:p>
          <a:p>
            <a:pPr algn="ctr" eaLnBrk="1" fontAlgn="auto" hangingPunct="1">
              <a:spcBef>
                <a:spcPts val="0"/>
              </a:spcBef>
              <a:spcAft>
                <a:spcPts val="0"/>
              </a:spcAft>
              <a:defRPr/>
            </a:pPr>
            <a:endParaRPr lang="en-GB" sz="3600" dirty="0">
              <a:solidFill>
                <a:srgbClr val="4A7FB1"/>
              </a:solidFill>
              <a:latin typeface="Twinkl" pitchFamily="2" charset="0"/>
            </a:endParaRPr>
          </a:p>
        </p:txBody>
      </p:sp>
      <p:sp>
        <p:nvSpPr>
          <p:cNvPr id="13" name="Rectangle 12"/>
          <p:cNvSpPr/>
          <p:nvPr/>
        </p:nvSpPr>
        <p:spPr>
          <a:xfrm>
            <a:off x="457200" y="5189538"/>
            <a:ext cx="8220075" cy="258762"/>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solidFill>
                <a:prstClr val="white"/>
              </a:solidFill>
            </a:endParaRPr>
          </a:p>
        </p:txBody>
      </p:sp>
      <p:pic>
        <p:nvPicPr>
          <p:cNvPr id="10245" name="Picture 14"/>
          <p:cNvPicPr>
            <a:picLocks noChangeAspect="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8501063" y="6689725"/>
            <a:ext cx="582612" cy="841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0246" name="TextBox 5"/>
          <p:cNvSpPr txBox="1">
            <a:spLocks noChangeArrowheads="1"/>
          </p:cNvSpPr>
          <p:nvPr/>
        </p:nvSpPr>
        <p:spPr bwMode="auto">
          <a:xfrm>
            <a:off x="2235200" y="6554788"/>
            <a:ext cx="4673600" cy="184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ctr">
              <a:lnSpc>
                <a:spcPct val="100000"/>
              </a:lnSpc>
              <a:spcBef>
                <a:spcPct val="0"/>
              </a:spcBef>
              <a:buFontTx/>
              <a:buNone/>
            </a:pPr>
            <a:r>
              <a:rPr lang="en-GB" altLang="en-US" sz="600">
                <a:solidFill>
                  <a:srgbClr val="FFFFFF"/>
                </a:solidFill>
              </a:rPr>
              <a:t>Photo courtesy of iriskh (@flickr.com) - granted under creative commons licence - attribution</a:t>
            </a: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blipFill dpi="0" rotWithShape="0">
          <a:blip r:embed="rId2"/>
          <a:srcRect/>
          <a:stretch>
            <a:fillRect/>
          </a:stretch>
        </a:blipFill>
        <a:effectLst/>
      </p:bgPr>
    </p:bg>
    <p:spTree>
      <p:nvGrpSpPr>
        <p:cNvPr id="1" name=""/>
        <p:cNvGrpSpPr/>
        <p:nvPr/>
      </p:nvGrpSpPr>
      <p:grpSpPr>
        <a:xfrm>
          <a:off x="0" y="0"/>
          <a:ext cx="0" cy="0"/>
          <a:chOff x="0" y="0"/>
          <a:chExt cx="0" cy="0"/>
        </a:xfrm>
      </p:grpSpPr>
      <p:pic>
        <p:nvPicPr>
          <p:cNvPr id="2" name="Picture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57198" y="437952"/>
            <a:ext cx="8216392" cy="5496317"/>
          </a:xfrm>
          <a:prstGeom prst="roundRect">
            <a:avLst>
              <a:gd name="adj" fmla="val 2577"/>
            </a:avLst>
          </a:prstGeom>
        </p:spPr>
      </p:pic>
      <p:sp>
        <p:nvSpPr>
          <p:cNvPr id="12" name="Rounded Rectangle 11"/>
          <p:cNvSpPr/>
          <p:nvPr/>
        </p:nvSpPr>
        <p:spPr>
          <a:xfrm>
            <a:off x="457200" y="5189538"/>
            <a:ext cx="8220075" cy="1238250"/>
          </a:xfrm>
          <a:prstGeom prst="roundRect">
            <a:avLst>
              <a:gd name="adj" fmla="val 10124"/>
            </a:avLst>
          </a:prstGeom>
          <a:solidFill>
            <a:srgbClr val="FFFFFF"/>
          </a:solidFill>
          <a:ln w="38100">
            <a:noFill/>
          </a:ln>
        </p:spPr>
        <p:style>
          <a:lnRef idx="2">
            <a:schemeClr val="accent1">
              <a:shade val="50000"/>
            </a:schemeClr>
          </a:lnRef>
          <a:fillRef idx="1">
            <a:schemeClr val="accent1"/>
          </a:fillRef>
          <a:effectRef idx="0">
            <a:schemeClr val="accent1"/>
          </a:effectRef>
          <a:fontRef idx="minor">
            <a:schemeClr val="lt1"/>
          </a:fontRef>
        </p:style>
        <p:txBody>
          <a:bodyPr lIns="144000" tIns="144000" rIns="144000" bIns="144000"/>
          <a:lstStyle/>
          <a:p>
            <a:pPr algn="ctr" eaLnBrk="1" fontAlgn="auto" hangingPunct="1">
              <a:spcBef>
                <a:spcPts val="0"/>
              </a:spcBef>
              <a:spcAft>
                <a:spcPts val="0"/>
              </a:spcAft>
              <a:defRPr/>
            </a:pPr>
            <a:r>
              <a:rPr lang="en-GB" sz="2800" dirty="0">
                <a:solidFill>
                  <a:srgbClr val="5E9431"/>
                </a:solidFill>
                <a:latin typeface="Twinkl" pitchFamily="2" charset="0"/>
              </a:rPr>
              <a:t>National Wallace Monument</a:t>
            </a:r>
          </a:p>
          <a:p>
            <a:pPr algn="ctr" eaLnBrk="1" fontAlgn="auto" hangingPunct="1">
              <a:spcBef>
                <a:spcPts val="0"/>
              </a:spcBef>
              <a:spcAft>
                <a:spcPts val="0"/>
              </a:spcAft>
              <a:defRPr/>
            </a:pPr>
            <a:r>
              <a:rPr lang="en-GB" sz="1600" dirty="0">
                <a:solidFill>
                  <a:prstClr val="black"/>
                </a:solidFill>
                <a:latin typeface="Twinkl" pitchFamily="2" charset="0"/>
              </a:rPr>
              <a:t>This is a tower in Stirling, to commemorate Sir William Wallace, </a:t>
            </a:r>
            <a:br>
              <a:rPr lang="en-GB" sz="1600" dirty="0">
                <a:solidFill>
                  <a:prstClr val="black"/>
                </a:solidFill>
                <a:latin typeface="Twinkl" pitchFamily="2" charset="0"/>
              </a:rPr>
            </a:br>
            <a:r>
              <a:rPr lang="en-GB" sz="1600" dirty="0">
                <a:solidFill>
                  <a:prstClr val="black"/>
                </a:solidFill>
                <a:latin typeface="Twinkl" pitchFamily="2" charset="0"/>
              </a:rPr>
              <a:t>a 13</a:t>
            </a:r>
            <a:r>
              <a:rPr lang="en-GB" sz="1600" baseline="30000" dirty="0">
                <a:solidFill>
                  <a:prstClr val="black"/>
                </a:solidFill>
                <a:latin typeface="Twinkl" pitchFamily="2" charset="0"/>
              </a:rPr>
              <a:t>th</a:t>
            </a:r>
            <a:r>
              <a:rPr lang="en-GB" sz="1600" dirty="0">
                <a:solidFill>
                  <a:prstClr val="black"/>
                </a:solidFill>
                <a:latin typeface="Twinkl" pitchFamily="2" charset="0"/>
              </a:rPr>
              <a:t>-century Scottish hero.</a:t>
            </a:r>
          </a:p>
        </p:txBody>
      </p:sp>
      <p:sp>
        <p:nvSpPr>
          <p:cNvPr id="13" name="Rectangle 12"/>
          <p:cNvSpPr/>
          <p:nvPr/>
        </p:nvSpPr>
        <p:spPr>
          <a:xfrm>
            <a:off x="457200" y="5189538"/>
            <a:ext cx="8220075" cy="258762"/>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solidFill>
                <a:prstClr val="white"/>
              </a:solidFill>
            </a:endParaRPr>
          </a:p>
        </p:txBody>
      </p:sp>
      <p:pic>
        <p:nvPicPr>
          <p:cNvPr id="11269" name="Picture 14"/>
          <p:cNvPicPr>
            <a:picLocks noChangeAspect="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8501063" y="6689725"/>
            <a:ext cx="582612" cy="841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1270" name="TextBox 5"/>
          <p:cNvSpPr txBox="1">
            <a:spLocks noChangeArrowheads="1"/>
          </p:cNvSpPr>
          <p:nvPr/>
        </p:nvSpPr>
        <p:spPr bwMode="auto">
          <a:xfrm>
            <a:off x="2235200" y="6554788"/>
            <a:ext cx="4673600" cy="184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ctr">
              <a:lnSpc>
                <a:spcPct val="100000"/>
              </a:lnSpc>
              <a:spcBef>
                <a:spcPct val="0"/>
              </a:spcBef>
              <a:buFontTx/>
              <a:buNone/>
            </a:pPr>
            <a:r>
              <a:rPr lang="en-GB" altLang="en-US" sz="600">
                <a:solidFill>
                  <a:srgbClr val="FFFFFF"/>
                </a:solidFill>
              </a:rPr>
              <a:t>Photo courtesy of dun_deagh (@flickr.com) - granted under creative commons licence - attribution</a:t>
            </a: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blipFill dpi="0" rotWithShape="0">
          <a:blip r:embed="rId2"/>
          <a:srcRect/>
          <a:stretch>
            <a:fillRect/>
          </a:stretch>
        </a:blipFill>
        <a:effectLst/>
      </p:bgPr>
    </p:bg>
    <p:spTree>
      <p:nvGrpSpPr>
        <p:cNvPr id="1" name=""/>
        <p:cNvGrpSpPr/>
        <p:nvPr/>
      </p:nvGrpSpPr>
      <p:grpSpPr>
        <a:xfrm>
          <a:off x="0" y="0"/>
          <a:ext cx="0" cy="0"/>
          <a:chOff x="0" y="0"/>
          <a:chExt cx="0" cy="0"/>
        </a:xfrm>
      </p:grpSpPr>
      <p:pic>
        <p:nvPicPr>
          <p:cNvPr id="11" name="Picture 1"/>
          <p:cNvPicPr>
            <a:picLocks noChangeAspect="1"/>
          </p:cNvPicPr>
          <p:nvPr/>
        </p:nvPicPr>
        <p:blipFill rotWithShape="1">
          <a:blip r:embed="rId3">
            <a:extLst>
              <a:ext uri="{28A0092B-C50C-407E-A947-70E740481C1C}">
                <a14:useLocalDpi xmlns:a14="http://schemas.microsoft.com/office/drawing/2010/main" val="0"/>
              </a:ext>
            </a:extLst>
          </a:blip>
          <a:srcRect t="8536" b="8974"/>
          <a:stretch/>
        </p:blipFill>
        <p:spPr bwMode="auto">
          <a:xfrm>
            <a:off x="457196" y="438150"/>
            <a:ext cx="8220077" cy="5085572"/>
          </a:xfrm>
          <a:prstGeom prst="roundRect">
            <a:avLst>
              <a:gd name="adj" fmla="val 2183"/>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3" name="Rectangle 12"/>
          <p:cNvSpPr/>
          <p:nvPr/>
        </p:nvSpPr>
        <p:spPr>
          <a:xfrm>
            <a:off x="457200" y="5189538"/>
            <a:ext cx="8220075" cy="258762"/>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pPr algn="ctr">
              <a:defRPr/>
            </a:pPr>
            <a:endParaRPr lang="en-GB">
              <a:solidFill>
                <a:prstClr val="white"/>
              </a:solidFill>
            </a:endParaRPr>
          </a:p>
        </p:txBody>
      </p:sp>
      <p:pic>
        <p:nvPicPr>
          <p:cNvPr id="13316" name="Picture 14"/>
          <p:cNvPicPr>
            <a:picLocks noChangeAspect="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8501063" y="6689725"/>
            <a:ext cx="582612" cy="841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2" name="Rounded Rectangle 11"/>
          <p:cNvSpPr/>
          <p:nvPr/>
        </p:nvSpPr>
        <p:spPr>
          <a:xfrm>
            <a:off x="457200" y="5283200"/>
            <a:ext cx="8220075" cy="1144588"/>
          </a:xfrm>
          <a:prstGeom prst="roundRect">
            <a:avLst>
              <a:gd name="adj" fmla="val 10124"/>
            </a:avLst>
          </a:prstGeom>
          <a:solidFill>
            <a:srgbClr val="FFFFFF"/>
          </a:solidFill>
          <a:ln w="38100">
            <a:noFill/>
          </a:ln>
        </p:spPr>
        <p:style>
          <a:lnRef idx="2">
            <a:schemeClr val="accent1">
              <a:shade val="50000"/>
            </a:schemeClr>
          </a:lnRef>
          <a:fillRef idx="1">
            <a:schemeClr val="accent1"/>
          </a:fillRef>
          <a:effectRef idx="0">
            <a:schemeClr val="accent1"/>
          </a:effectRef>
          <a:fontRef idx="minor">
            <a:schemeClr val="lt1"/>
          </a:fontRef>
        </p:style>
        <p:txBody>
          <a:bodyPr lIns="144000" tIns="144000" rIns="144000" bIns="144000"/>
          <a:lstStyle/>
          <a:p>
            <a:pPr algn="ctr" eaLnBrk="1" fontAlgn="auto" hangingPunct="1">
              <a:spcBef>
                <a:spcPts val="0"/>
              </a:spcBef>
              <a:spcAft>
                <a:spcPts val="0"/>
              </a:spcAft>
              <a:defRPr/>
            </a:pPr>
            <a:r>
              <a:rPr lang="en-GB" sz="2800" dirty="0">
                <a:solidFill>
                  <a:srgbClr val="5E9431"/>
                </a:solidFill>
                <a:latin typeface="Twinkl" pitchFamily="2" charset="0"/>
              </a:rPr>
              <a:t>Ben Nevis</a:t>
            </a:r>
          </a:p>
          <a:p>
            <a:pPr algn="ctr" eaLnBrk="1" fontAlgn="auto" hangingPunct="1">
              <a:spcBef>
                <a:spcPts val="0"/>
              </a:spcBef>
              <a:spcAft>
                <a:spcPts val="0"/>
              </a:spcAft>
              <a:defRPr/>
            </a:pPr>
            <a:r>
              <a:rPr lang="en-GB" sz="1600" dirty="0">
                <a:solidFill>
                  <a:prstClr val="black"/>
                </a:solidFill>
                <a:latin typeface="Twinkl" pitchFamily="2" charset="0"/>
              </a:rPr>
              <a:t>Located within the Grampian Mountains, </a:t>
            </a:r>
            <a:br>
              <a:rPr lang="en-GB" sz="1600" dirty="0">
                <a:solidFill>
                  <a:prstClr val="black"/>
                </a:solidFill>
                <a:latin typeface="Twinkl" pitchFamily="2" charset="0"/>
              </a:rPr>
            </a:br>
            <a:r>
              <a:rPr lang="en-GB" sz="1600" dirty="0">
                <a:solidFill>
                  <a:prstClr val="black"/>
                </a:solidFill>
                <a:latin typeface="Twinkl" pitchFamily="2" charset="0"/>
              </a:rPr>
              <a:t>Ben Nevis is the tallest mountain in the British Isles.</a:t>
            </a:r>
          </a:p>
        </p:txBody>
      </p:sp>
      <p:sp>
        <p:nvSpPr>
          <p:cNvPr id="13318" name="TextBox 5"/>
          <p:cNvSpPr txBox="1">
            <a:spLocks noChangeArrowheads="1"/>
          </p:cNvSpPr>
          <p:nvPr/>
        </p:nvSpPr>
        <p:spPr bwMode="auto">
          <a:xfrm>
            <a:off x="2235200" y="6554788"/>
            <a:ext cx="4673600" cy="184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ctr">
              <a:lnSpc>
                <a:spcPct val="100000"/>
              </a:lnSpc>
              <a:spcBef>
                <a:spcPct val="0"/>
              </a:spcBef>
              <a:buFontTx/>
              <a:buNone/>
            </a:pPr>
            <a:r>
              <a:rPr lang="en-GB" altLang="en-US" sz="600">
                <a:solidFill>
                  <a:srgbClr val="FFFFFF"/>
                </a:solidFill>
              </a:rPr>
              <a:t>Photo courtesy of ozimanndias8 (@flickr.com) - granted under creative commons licence - attribution</a:t>
            </a: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blipFill dpi="0" rotWithShape="0">
          <a:blip r:embed="rId2"/>
          <a:srcRect/>
          <a:stretch>
            <a:fillRect/>
          </a:stretch>
        </a:blipFill>
        <a:effectLst/>
      </p:bgPr>
    </p:bg>
    <p:spTree>
      <p:nvGrpSpPr>
        <p:cNvPr id="1" name=""/>
        <p:cNvGrpSpPr/>
        <p:nvPr/>
      </p:nvGrpSpPr>
      <p:grpSpPr>
        <a:xfrm>
          <a:off x="0" y="0"/>
          <a:ext cx="0" cy="0"/>
          <a:chOff x="0" y="0"/>
          <a:chExt cx="0" cy="0"/>
        </a:xfrm>
      </p:grpSpPr>
      <p:pic>
        <p:nvPicPr>
          <p:cNvPr id="9" name="Picture 1"/>
          <p:cNvPicPr>
            <a:picLocks noChangeAspect="1"/>
          </p:cNvPicPr>
          <p:nvPr/>
        </p:nvPicPr>
        <p:blipFill rotWithShape="1">
          <a:blip r:embed="rId3">
            <a:extLst>
              <a:ext uri="{28A0092B-C50C-407E-A947-70E740481C1C}">
                <a14:useLocalDpi xmlns:a14="http://schemas.microsoft.com/office/drawing/2010/main" val="0"/>
              </a:ext>
            </a:extLst>
          </a:blip>
          <a:srcRect t="20832"/>
          <a:stretch/>
        </p:blipFill>
        <p:spPr bwMode="auto">
          <a:xfrm>
            <a:off x="457195" y="438151"/>
            <a:ext cx="8220075" cy="4880736"/>
          </a:xfrm>
          <a:prstGeom prst="roundRect">
            <a:avLst>
              <a:gd name="adj" fmla="val 2095"/>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3" name="Rectangle 12"/>
          <p:cNvSpPr/>
          <p:nvPr/>
        </p:nvSpPr>
        <p:spPr>
          <a:xfrm>
            <a:off x="457200" y="5189538"/>
            <a:ext cx="8220075" cy="258762"/>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pPr algn="ctr">
              <a:defRPr/>
            </a:pPr>
            <a:endParaRPr lang="en-GB">
              <a:solidFill>
                <a:prstClr val="white"/>
              </a:solidFill>
            </a:endParaRPr>
          </a:p>
        </p:txBody>
      </p:sp>
      <p:pic>
        <p:nvPicPr>
          <p:cNvPr id="14340" name="Picture 14"/>
          <p:cNvPicPr>
            <a:picLocks noChangeAspect="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8501063" y="6689725"/>
            <a:ext cx="582612" cy="841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2" name="Rounded Rectangle 11"/>
          <p:cNvSpPr/>
          <p:nvPr/>
        </p:nvSpPr>
        <p:spPr>
          <a:xfrm>
            <a:off x="457200" y="4800600"/>
            <a:ext cx="8220075" cy="1627188"/>
          </a:xfrm>
          <a:prstGeom prst="roundRect">
            <a:avLst>
              <a:gd name="adj" fmla="val 10124"/>
            </a:avLst>
          </a:prstGeom>
          <a:solidFill>
            <a:srgbClr val="FFFFFF"/>
          </a:solidFill>
          <a:ln w="38100">
            <a:noFill/>
          </a:ln>
        </p:spPr>
        <p:style>
          <a:lnRef idx="2">
            <a:schemeClr val="accent1">
              <a:shade val="50000"/>
            </a:schemeClr>
          </a:lnRef>
          <a:fillRef idx="1">
            <a:schemeClr val="accent1"/>
          </a:fillRef>
          <a:effectRef idx="0">
            <a:schemeClr val="accent1"/>
          </a:effectRef>
          <a:fontRef idx="minor">
            <a:schemeClr val="lt1"/>
          </a:fontRef>
        </p:style>
        <p:txBody>
          <a:bodyPr lIns="144000" tIns="144000" rIns="144000" bIns="144000" anchor="ctr"/>
          <a:lstStyle/>
          <a:p>
            <a:pPr algn="ctr" eaLnBrk="1" fontAlgn="auto" hangingPunct="1">
              <a:spcBef>
                <a:spcPts val="0"/>
              </a:spcBef>
              <a:spcAft>
                <a:spcPts val="0"/>
              </a:spcAft>
              <a:defRPr/>
            </a:pPr>
            <a:r>
              <a:rPr lang="en-GB" sz="2800" dirty="0">
                <a:solidFill>
                  <a:srgbClr val="5E9431"/>
                </a:solidFill>
                <a:latin typeface="Twinkl" pitchFamily="2" charset="0"/>
              </a:rPr>
              <a:t>Loch Ness</a:t>
            </a:r>
          </a:p>
          <a:p>
            <a:pPr algn="ctr" eaLnBrk="1" fontAlgn="auto" hangingPunct="1">
              <a:spcBef>
                <a:spcPts val="0"/>
              </a:spcBef>
              <a:spcAft>
                <a:spcPts val="0"/>
              </a:spcAft>
              <a:defRPr/>
            </a:pPr>
            <a:r>
              <a:rPr lang="en-GB" sz="1600" dirty="0">
                <a:solidFill>
                  <a:prstClr val="black"/>
                </a:solidFill>
                <a:latin typeface="Twinkl" pitchFamily="2" charset="0"/>
              </a:rPr>
              <a:t>Loch Ness is a huge, deep, freshwater loch in the Highlands. Loch Ness is famous for the alleged sightings of ‘The Loch Ness Monster’ (‘Nessie’ for short), a large creature which some people believe lives in the Loch.</a:t>
            </a:r>
          </a:p>
        </p:txBody>
      </p:sp>
      <p:sp>
        <p:nvSpPr>
          <p:cNvPr id="7" name="Rectangle 6"/>
          <p:cNvSpPr/>
          <p:nvPr/>
        </p:nvSpPr>
        <p:spPr>
          <a:xfrm>
            <a:off x="457200" y="4787900"/>
            <a:ext cx="8220075" cy="258763"/>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pPr algn="ctr">
              <a:defRPr/>
            </a:pPr>
            <a:endParaRPr lang="en-GB">
              <a:solidFill>
                <a:prstClr val="white"/>
              </a:solidFill>
            </a:endParaRPr>
          </a:p>
        </p:txBody>
      </p:sp>
      <p:sp>
        <p:nvSpPr>
          <p:cNvPr id="14343" name="TextBox 5"/>
          <p:cNvSpPr txBox="1">
            <a:spLocks noChangeArrowheads="1"/>
          </p:cNvSpPr>
          <p:nvPr/>
        </p:nvSpPr>
        <p:spPr bwMode="auto">
          <a:xfrm>
            <a:off x="2235200" y="6554788"/>
            <a:ext cx="4673600" cy="184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ctr">
              <a:lnSpc>
                <a:spcPct val="100000"/>
              </a:lnSpc>
              <a:spcBef>
                <a:spcPct val="0"/>
              </a:spcBef>
              <a:buFontTx/>
              <a:buNone/>
            </a:pPr>
            <a:r>
              <a:rPr lang="en-GB" altLang="en-US" sz="600">
                <a:solidFill>
                  <a:srgbClr val="FFFFFF"/>
                </a:solidFill>
              </a:rPr>
              <a:t>Photo courtesy of conner395 (@flickr.com) - granted under creative commons licence - attribution</a:t>
            </a: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Content Placeholder 5"/>
          <p:cNvPicPr>
            <a:picLocks noGrp="1" noChangeAspect="1"/>
          </p:cNvPicPr>
          <p:nvPr>
            <p:ph idx="1"/>
          </p:nvPr>
        </p:nvPicPr>
        <p:blipFill rotWithShape="1">
          <a:blip r:embed="rId2"/>
          <a:srcRect l="29549" t="18836" r="32212" b="2805"/>
          <a:stretch/>
        </p:blipFill>
        <p:spPr>
          <a:xfrm>
            <a:off x="2507525" y="938089"/>
            <a:ext cx="4890802" cy="5324166"/>
          </a:xfrm>
          <a:prstGeom prst="rect">
            <a:avLst/>
          </a:prstGeom>
        </p:spPr>
      </p:pic>
      <p:cxnSp>
        <p:nvCxnSpPr>
          <p:cNvPr id="8" name="Straight Arrow Connector 7"/>
          <p:cNvCxnSpPr/>
          <p:nvPr/>
        </p:nvCxnSpPr>
        <p:spPr>
          <a:xfrm flipH="1">
            <a:off x="5255491" y="1339273"/>
            <a:ext cx="1985818" cy="1320800"/>
          </a:xfrm>
          <a:prstGeom prst="straightConnector1">
            <a:avLst/>
          </a:prstGeom>
          <a:ln>
            <a:solidFill>
              <a:schemeClr val="tx1"/>
            </a:solidFill>
            <a:tailEnd type="triangle"/>
          </a:ln>
        </p:spPr>
        <p:style>
          <a:lnRef idx="1">
            <a:schemeClr val="accent1"/>
          </a:lnRef>
          <a:fillRef idx="0">
            <a:schemeClr val="accent1"/>
          </a:fillRef>
          <a:effectRef idx="0">
            <a:schemeClr val="accent1"/>
          </a:effectRef>
          <a:fontRef idx="minor">
            <a:schemeClr val="tx1"/>
          </a:fontRef>
        </p:style>
      </p:cxnSp>
      <p:sp>
        <p:nvSpPr>
          <p:cNvPr id="10" name="TextBox 9"/>
          <p:cNvSpPr txBox="1"/>
          <p:nvPr/>
        </p:nvSpPr>
        <p:spPr>
          <a:xfrm>
            <a:off x="7001164" y="938089"/>
            <a:ext cx="1403927" cy="369332"/>
          </a:xfrm>
          <a:prstGeom prst="rect">
            <a:avLst/>
          </a:prstGeom>
          <a:noFill/>
        </p:spPr>
        <p:txBody>
          <a:bodyPr wrap="square" rtlCol="0">
            <a:spAutoFit/>
          </a:bodyPr>
          <a:lstStyle/>
          <a:p>
            <a:r>
              <a:rPr lang="en-GB" dirty="0" smtClean="0">
                <a:latin typeface="Sassoon Infant Md" panose="02000603050000020003" charset="0"/>
              </a:rPr>
              <a:t>Edinburgh</a:t>
            </a:r>
            <a:r>
              <a:rPr lang="en-GB" dirty="0" smtClean="0"/>
              <a:t> </a:t>
            </a:r>
            <a:endParaRPr lang="en-GB" dirty="0"/>
          </a:p>
        </p:txBody>
      </p:sp>
      <p:sp>
        <p:nvSpPr>
          <p:cNvPr id="11" name="TextBox 10"/>
          <p:cNvSpPr txBox="1"/>
          <p:nvPr/>
        </p:nvSpPr>
        <p:spPr>
          <a:xfrm>
            <a:off x="2872509" y="674255"/>
            <a:ext cx="4294909" cy="369332"/>
          </a:xfrm>
          <a:prstGeom prst="rect">
            <a:avLst/>
          </a:prstGeom>
          <a:noFill/>
        </p:spPr>
        <p:txBody>
          <a:bodyPr wrap="square" rtlCol="0">
            <a:spAutoFit/>
          </a:bodyPr>
          <a:lstStyle/>
          <a:p>
            <a:r>
              <a:rPr lang="en-GB" dirty="0" smtClean="0">
                <a:latin typeface="Sassoon Infant Md" panose="02000603050000020003" charset="0"/>
              </a:rPr>
              <a:t>The capital city of Scotland is Edinburgh</a:t>
            </a:r>
            <a:endParaRPr lang="en-GB" dirty="0">
              <a:latin typeface="Sassoon Infant Md" panose="02000603050000020003" charset="0"/>
            </a:endParaRPr>
          </a:p>
        </p:txBody>
      </p:sp>
    </p:spTree>
    <p:extLst>
      <p:ext uri="{BB962C8B-B14F-4D97-AF65-F5344CB8AC3E}">
        <p14:creationId xmlns:p14="http://schemas.microsoft.com/office/powerpoint/2010/main" val="406655692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blipFill dpi="0" rotWithShape="0">
          <a:blip r:embed="rId2"/>
          <a:srcRect/>
          <a:stretch>
            <a:fillRect/>
          </a:stretch>
        </a:blipFill>
        <a:effectLst/>
      </p:bgPr>
    </p:bg>
    <p:spTree>
      <p:nvGrpSpPr>
        <p:cNvPr id="1" name=""/>
        <p:cNvGrpSpPr/>
        <p:nvPr/>
      </p:nvGrpSpPr>
      <p:grpSpPr>
        <a:xfrm>
          <a:off x="0" y="0"/>
          <a:ext cx="0" cy="0"/>
          <a:chOff x="0" y="0"/>
          <a:chExt cx="0" cy="0"/>
        </a:xfrm>
      </p:grpSpPr>
      <p:pic>
        <p:nvPicPr>
          <p:cNvPr id="9" name="Picture 1"/>
          <p:cNvPicPr>
            <a:picLocks noChangeAspect="1"/>
          </p:cNvPicPr>
          <p:nvPr/>
        </p:nvPicPr>
        <p:blipFill rotWithShape="1">
          <a:blip r:embed="rId3" cstate="print">
            <a:extLst>
              <a:ext uri="{28A0092B-C50C-407E-A947-70E740481C1C}">
                <a14:useLocalDpi xmlns:a14="http://schemas.microsoft.com/office/drawing/2010/main" val="0"/>
              </a:ext>
            </a:extLst>
          </a:blip>
          <a:srcRect t="14180" b="3329"/>
          <a:stretch/>
        </p:blipFill>
        <p:spPr bwMode="auto">
          <a:xfrm>
            <a:off x="457198" y="438150"/>
            <a:ext cx="8220076" cy="5085572"/>
          </a:xfrm>
          <a:prstGeom prst="roundRect">
            <a:avLst>
              <a:gd name="adj" fmla="val 2682"/>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3" name="Rectangle 12"/>
          <p:cNvSpPr/>
          <p:nvPr/>
        </p:nvSpPr>
        <p:spPr>
          <a:xfrm>
            <a:off x="457200" y="5189538"/>
            <a:ext cx="8220075" cy="258762"/>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pPr algn="ctr">
              <a:defRPr/>
            </a:pPr>
            <a:endParaRPr lang="en-GB">
              <a:solidFill>
                <a:prstClr val="white"/>
              </a:solidFill>
            </a:endParaRPr>
          </a:p>
        </p:txBody>
      </p:sp>
      <p:pic>
        <p:nvPicPr>
          <p:cNvPr id="12292" name="Picture 14"/>
          <p:cNvPicPr>
            <a:picLocks noChangeAspect="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8501063" y="6689725"/>
            <a:ext cx="582612" cy="841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2" name="Rounded Rectangle 11"/>
          <p:cNvSpPr/>
          <p:nvPr/>
        </p:nvSpPr>
        <p:spPr>
          <a:xfrm>
            <a:off x="457200" y="5189538"/>
            <a:ext cx="8220075" cy="1238250"/>
          </a:xfrm>
          <a:prstGeom prst="roundRect">
            <a:avLst>
              <a:gd name="adj" fmla="val 10124"/>
            </a:avLst>
          </a:prstGeom>
          <a:solidFill>
            <a:srgbClr val="FFFFFF"/>
          </a:solidFill>
          <a:ln w="38100">
            <a:noFill/>
          </a:ln>
        </p:spPr>
        <p:style>
          <a:lnRef idx="2">
            <a:schemeClr val="accent1">
              <a:shade val="50000"/>
            </a:schemeClr>
          </a:lnRef>
          <a:fillRef idx="1">
            <a:schemeClr val="accent1"/>
          </a:fillRef>
          <a:effectRef idx="0">
            <a:schemeClr val="accent1"/>
          </a:effectRef>
          <a:fontRef idx="minor">
            <a:schemeClr val="lt1"/>
          </a:fontRef>
        </p:style>
        <p:txBody>
          <a:bodyPr lIns="144000" tIns="144000" rIns="144000" bIns="144000" anchor="ctr"/>
          <a:lstStyle/>
          <a:p>
            <a:pPr algn="ctr" eaLnBrk="1" fontAlgn="auto" hangingPunct="1">
              <a:spcBef>
                <a:spcPts val="0"/>
              </a:spcBef>
              <a:spcAft>
                <a:spcPts val="0"/>
              </a:spcAft>
              <a:defRPr/>
            </a:pPr>
            <a:r>
              <a:rPr lang="en-GB" sz="2800" dirty="0">
                <a:solidFill>
                  <a:srgbClr val="5E9431"/>
                </a:solidFill>
                <a:latin typeface="Twinkl" pitchFamily="2" charset="0"/>
              </a:rPr>
              <a:t>Edinburgh Castle</a:t>
            </a:r>
          </a:p>
          <a:p>
            <a:pPr algn="ctr" eaLnBrk="1" fontAlgn="auto" hangingPunct="1">
              <a:spcBef>
                <a:spcPts val="0"/>
              </a:spcBef>
              <a:spcAft>
                <a:spcPts val="0"/>
              </a:spcAft>
              <a:defRPr/>
            </a:pPr>
            <a:r>
              <a:rPr lang="en-GB" sz="1600" dirty="0">
                <a:solidFill>
                  <a:prstClr val="black"/>
                </a:solidFill>
                <a:latin typeface="Twinkl" pitchFamily="2" charset="0"/>
              </a:rPr>
              <a:t>Edinburgh Castle is a historic fortress, situated on Castle Rock. Castle Rock is a volcanic plug, which is thought to have risen approximately 350 million years ago.</a:t>
            </a:r>
          </a:p>
        </p:txBody>
      </p:sp>
      <p:sp>
        <p:nvSpPr>
          <p:cNvPr id="12294" name="TextBox 5"/>
          <p:cNvSpPr txBox="1">
            <a:spLocks noChangeArrowheads="1"/>
          </p:cNvSpPr>
          <p:nvPr/>
        </p:nvSpPr>
        <p:spPr bwMode="auto">
          <a:xfrm>
            <a:off x="2235200" y="6554788"/>
            <a:ext cx="4673600" cy="184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ctr">
              <a:lnSpc>
                <a:spcPct val="100000"/>
              </a:lnSpc>
              <a:spcBef>
                <a:spcPct val="0"/>
              </a:spcBef>
              <a:buFontTx/>
              <a:buNone/>
            </a:pPr>
            <a:r>
              <a:rPr lang="en-GB" altLang="en-US" sz="600">
                <a:solidFill>
                  <a:srgbClr val="FFFFFF"/>
                </a:solidFill>
              </a:rPr>
              <a:t>Photo courtesy of kevgibbo (@flickr.com) - granted under creative commons licence - attribution</a:t>
            </a:r>
          </a:p>
        </p:txBody>
      </p:sp>
      <p:sp>
        <p:nvSpPr>
          <p:cNvPr id="2" name="TextBox 1"/>
          <p:cNvSpPr txBox="1"/>
          <p:nvPr/>
        </p:nvSpPr>
        <p:spPr>
          <a:xfrm>
            <a:off x="1440873" y="526473"/>
            <a:ext cx="2724727" cy="369332"/>
          </a:xfrm>
          <a:prstGeom prst="rect">
            <a:avLst/>
          </a:prstGeom>
          <a:solidFill>
            <a:schemeClr val="bg1"/>
          </a:solidFill>
        </p:spPr>
        <p:txBody>
          <a:bodyPr wrap="square" rtlCol="0">
            <a:spAutoFit/>
          </a:bodyPr>
          <a:lstStyle/>
          <a:p>
            <a:r>
              <a:rPr lang="en-GB" dirty="0" smtClean="0">
                <a:latin typeface="Sassoon Infant Md" panose="02000603050000020003" charset="0"/>
              </a:rPr>
              <a:t>Edinburgh has a castle</a:t>
            </a:r>
            <a:endParaRPr lang="en-GB" dirty="0">
              <a:latin typeface="Sassoon Infant Md" panose="02000603050000020003" charset="0"/>
            </a:endParaRP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blipFill dpi="0" rotWithShape="0">
          <a:blip r:embed="rId2"/>
          <a:srcRect/>
          <a:stretch>
            <a:fillRect/>
          </a:stretch>
        </a:blipFill>
        <a:effectLst/>
      </p:bgPr>
    </p:bg>
    <p:spTree>
      <p:nvGrpSpPr>
        <p:cNvPr id="1" name=""/>
        <p:cNvGrpSpPr/>
        <p:nvPr/>
      </p:nvGrpSpPr>
      <p:grpSpPr>
        <a:xfrm>
          <a:off x="0" y="0"/>
          <a:ext cx="0" cy="0"/>
          <a:chOff x="0" y="0"/>
          <a:chExt cx="0" cy="0"/>
        </a:xfrm>
      </p:grpSpPr>
      <p:sp>
        <p:nvSpPr>
          <p:cNvPr id="14" name="Rounded Rectangle 13"/>
          <p:cNvSpPr/>
          <p:nvPr/>
        </p:nvSpPr>
        <p:spPr bwMode="auto">
          <a:xfrm>
            <a:off x="457200" y="438150"/>
            <a:ext cx="8220075" cy="5957888"/>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solidFill>
                  <a:prstClr val="white"/>
                </a:solidFill>
              </a:rPr>
              <a:t> </a:t>
            </a:r>
          </a:p>
        </p:txBody>
      </p:sp>
      <p:pic>
        <p:nvPicPr>
          <p:cNvPr id="16387" name="Picture 14"/>
          <p:cNvPicPr>
            <a:picLocks noChangeAspect="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8501063" y="6689725"/>
            <a:ext cx="582612" cy="841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16388" name="Group 5"/>
          <p:cNvGrpSpPr>
            <a:grpSpLocks/>
          </p:cNvGrpSpPr>
          <p:nvPr/>
        </p:nvGrpSpPr>
        <p:grpSpPr bwMode="auto">
          <a:xfrm>
            <a:off x="842963" y="1381125"/>
            <a:ext cx="7432675" cy="2247900"/>
            <a:chOff x="842962" y="1381125"/>
            <a:chExt cx="3571875" cy="2247900"/>
          </a:xfrm>
        </p:grpSpPr>
        <p:sp>
          <p:nvSpPr>
            <p:cNvPr id="2" name="Rounded Rectangle 1"/>
            <p:cNvSpPr/>
            <p:nvPr/>
          </p:nvSpPr>
          <p:spPr>
            <a:xfrm>
              <a:off x="842962" y="1381125"/>
              <a:ext cx="3571875" cy="2247900"/>
            </a:xfrm>
            <a:prstGeom prst="roundRect">
              <a:avLst>
                <a:gd name="adj" fmla="val 5969"/>
              </a:avLst>
            </a:prstGeom>
            <a:solidFill>
              <a:schemeClr val="accent6">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solidFill>
                  <a:prstClr val="white"/>
                </a:solidFill>
                <a:latin typeface="Twinkl" pitchFamily="2" charset="0"/>
              </a:endParaRPr>
            </a:p>
          </p:txBody>
        </p:sp>
        <p:sp>
          <p:nvSpPr>
            <p:cNvPr id="16397" name="TextBox 2"/>
            <p:cNvSpPr txBox="1">
              <a:spLocks noChangeArrowheads="1"/>
            </p:cNvSpPr>
            <p:nvPr/>
          </p:nvSpPr>
          <p:spPr bwMode="auto">
            <a:xfrm>
              <a:off x="909335" y="1489412"/>
              <a:ext cx="2154414" cy="175432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nSpc>
                  <a:spcPct val="100000"/>
                </a:lnSpc>
                <a:spcBef>
                  <a:spcPct val="0"/>
                </a:spcBef>
                <a:buFontTx/>
                <a:buNone/>
              </a:pPr>
              <a:r>
                <a:rPr lang="en-GB" altLang="en-US" sz="1800" b="1">
                  <a:solidFill>
                    <a:srgbClr val="000000"/>
                  </a:solidFill>
                  <a:latin typeface="Twinkl" pitchFamily="2" charset="0"/>
                </a:rPr>
                <a:t>Haggis</a:t>
              </a:r>
            </a:p>
            <a:p>
              <a:pPr>
                <a:lnSpc>
                  <a:spcPct val="100000"/>
                </a:lnSpc>
                <a:spcBef>
                  <a:spcPct val="0"/>
                </a:spcBef>
                <a:buFontTx/>
                <a:buNone/>
              </a:pPr>
              <a:r>
                <a:rPr lang="en-GB" altLang="en-US" sz="1800">
                  <a:solidFill>
                    <a:srgbClr val="000000"/>
                  </a:solidFill>
                  <a:latin typeface="Twinkl" pitchFamily="2" charset="0"/>
                </a:rPr>
                <a:t>Savoury pudding with sheep’s heart, liver and lungs, minced with onion, oatmeal, suet, spices and salt, stuffed inside a sheep’s stomach - although today a lot of haggis is prepared in a sausage casing.</a:t>
              </a:r>
            </a:p>
          </p:txBody>
        </p:sp>
      </p:grpSp>
      <p:grpSp>
        <p:nvGrpSpPr>
          <p:cNvPr id="16389" name="Group 29"/>
          <p:cNvGrpSpPr>
            <a:grpSpLocks/>
          </p:cNvGrpSpPr>
          <p:nvPr/>
        </p:nvGrpSpPr>
        <p:grpSpPr bwMode="auto">
          <a:xfrm>
            <a:off x="842963" y="3881438"/>
            <a:ext cx="7432675" cy="2247900"/>
            <a:chOff x="842962" y="1381125"/>
            <a:chExt cx="7432675" cy="2247900"/>
          </a:xfrm>
        </p:grpSpPr>
        <p:sp>
          <p:nvSpPr>
            <p:cNvPr id="31" name="Rounded Rectangle 30"/>
            <p:cNvSpPr/>
            <p:nvPr/>
          </p:nvSpPr>
          <p:spPr>
            <a:xfrm>
              <a:off x="842962" y="1381125"/>
              <a:ext cx="7432675" cy="2247900"/>
            </a:xfrm>
            <a:prstGeom prst="roundRect">
              <a:avLst>
                <a:gd name="adj" fmla="val 5969"/>
              </a:avLst>
            </a:prstGeom>
            <a:solidFill>
              <a:schemeClr val="accent6">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solidFill>
                  <a:prstClr val="white"/>
                </a:solidFill>
                <a:latin typeface="Twinkl" pitchFamily="2" charset="0"/>
              </a:endParaRPr>
            </a:p>
          </p:txBody>
        </p:sp>
        <p:sp>
          <p:nvSpPr>
            <p:cNvPr id="16395" name="TextBox 31"/>
            <p:cNvSpPr txBox="1">
              <a:spLocks noChangeArrowheads="1"/>
            </p:cNvSpPr>
            <p:nvPr/>
          </p:nvSpPr>
          <p:spPr bwMode="auto">
            <a:xfrm>
              <a:off x="981077" y="2043410"/>
              <a:ext cx="4276723" cy="9233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nSpc>
                  <a:spcPct val="100000"/>
                </a:lnSpc>
                <a:spcBef>
                  <a:spcPct val="0"/>
                </a:spcBef>
                <a:buFontTx/>
                <a:buNone/>
              </a:pPr>
              <a:r>
                <a:rPr lang="en-GB" altLang="en-US" sz="1800" b="1">
                  <a:solidFill>
                    <a:srgbClr val="000000"/>
                  </a:solidFill>
                  <a:latin typeface="Twinkl" pitchFamily="2" charset="0"/>
                </a:rPr>
                <a:t>Cullen Skink</a:t>
              </a:r>
            </a:p>
            <a:p>
              <a:pPr algn="just">
                <a:lnSpc>
                  <a:spcPct val="100000"/>
                </a:lnSpc>
                <a:spcBef>
                  <a:spcPct val="0"/>
                </a:spcBef>
                <a:buFontTx/>
                <a:buNone/>
              </a:pPr>
              <a:r>
                <a:rPr lang="en-GB" altLang="en-US" sz="1800">
                  <a:solidFill>
                    <a:srgbClr val="000000"/>
                  </a:solidFill>
                  <a:latin typeface="Twinkl" pitchFamily="2" charset="0"/>
                </a:rPr>
                <a:t>A thick Scottish soup made with smoked haddock, potatoes and onions. </a:t>
              </a:r>
            </a:p>
          </p:txBody>
        </p:sp>
      </p:grpSp>
      <p:pic>
        <p:nvPicPr>
          <p:cNvPr id="12294" name="Picture 2"/>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5619200" y="4059432"/>
            <a:ext cx="2500312" cy="1874837"/>
          </a:xfrm>
          <a:prstGeom prst="roundRect">
            <a:avLst>
              <a:gd name="adj" fmla="val 8207"/>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6391" name="Picture 3"/>
          <p:cNvPicPr>
            <a:picLocks noChangeAspect="1"/>
          </p:cNvPicPr>
          <p:nvPr/>
        </p:nvPicPr>
        <p:blipFill>
          <a:blip r:embed="rId5">
            <a:extLst>
              <a:ext uri="{28A0092B-C50C-407E-A947-70E740481C1C}">
                <a14:useLocalDpi xmlns:a14="http://schemas.microsoft.com/office/drawing/2010/main" val="0"/>
              </a:ext>
            </a:extLst>
          </a:blip>
          <a:srcRect/>
          <a:stretch>
            <a:fillRect/>
          </a:stretch>
        </p:blipFill>
        <p:spPr bwMode="auto">
          <a:xfrm>
            <a:off x="5619750" y="1828800"/>
            <a:ext cx="2500313" cy="1358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6392" name="TextBox 10"/>
          <p:cNvSpPr txBox="1">
            <a:spLocks noChangeArrowheads="1"/>
          </p:cNvSpPr>
          <p:nvPr/>
        </p:nvSpPr>
        <p:spPr bwMode="auto">
          <a:xfrm>
            <a:off x="2998788" y="6534150"/>
            <a:ext cx="3146425" cy="184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ctr">
              <a:lnSpc>
                <a:spcPct val="100000"/>
              </a:lnSpc>
              <a:spcBef>
                <a:spcPct val="0"/>
              </a:spcBef>
              <a:buFontTx/>
              <a:buNone/>
            </a:pPr>
            <a:r>
              <a:rPr lang="en-GB" altLang="en-US" sz="600">
                <a:solidFill>
                  <a:srgbClr val="FFFFFF"/>
                </a:solidFill>
              </a:rPr>
              <a:t>Photos courtesy of Pseph (@flickr.com) - granted under creative commons licence - attribution</a:t>
            </a:r>
          </a:p>
        </p:txBody>
      </p:sp>
      <p:sp>
        <p:nvSpPr>
          <p:cNvPr id="16393" name="Rectangle 14"/>
          <p:cNvSpPr>
            <a:spLocks noChangeArrowheads="1"/>
          </p:cNvSpPr>
          <p:nvPr/>
        </p:nvSpPr>
        <p:spPr bwMode="auto">
          <a:xfrm>
            <a:off x="3016250" y="617538"/>
            <a:ext cx="3101975" cy="646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ctr" eaLnBrk="1" hangingPunct="1">
              <a:lnSpc>
                <a:spcPct val="100000"/>
              </a:lnSpc>
              <a:spcBef>
                <a:spcPct val="0"/>
              </a:spcBef>
              <a:buFontTx/>
              <a:buNone/>
            </a:pPr>
            <a:r>
              <a:rPr lang="en-GB" altLang="en-US" sz="3600">
                <a:solidFill>
                  <a:srgbClr val="5E9431"/>
                </a:solidFill>
                <a:latin typeface="Twinkl" pitchFamily="2" charset="0"/>
              </a:rPr>
              <a:t>Scottish Foods</a:t>
            </a: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blipFill dpi="0" rotWithShape="0">
          <a:blip r:embed="rId2"/>
          <a:srcRect/>
          <a:stretch>
            <a:fillRect/>
          </a:stretch>
        </a:blipFill>
        <a:effectLst/>
      </p:bgPr>
    </p:bg>
    <p:spTree>
      <p:nvGrpSpPr>
        <p:cNvPr id="1" name=""/>
        <p:cNvGrpSpPr/>
        <p:nvPr/>
      </p:nvGrpSpPr>
      <p:grpSpPr>
        <a:xfrm>
          <a:off x="0" y="0"/>
          <a:ext cx="0" cy="0"/>
          <a:chOff x="0" y="0"/>
          <a:chExt cx="0" cy="0"/>
        </a:xfrm>
      </p:grpSpPr>
      <p:sp>
        <p:nvSpPr>
          <p:cNvPr id="11" name="Rounded Rectangle 10"/>
          <p:cNvSpPr/>
          <p:nvPr/>
        </p:nvSpPr>
        <p:spPr bwMode="auto">
          <a:xfrm>
            <a:off x="457200" y="438150"/>
            <a:ext cx="8220075" cy="5957888"/>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solidFill>
                  <a:prstClr val="white"/>
                </a:solidFill>
              </a:rPr>
              <a:t> </a:t>
            </a:r>
          </a:p>
        </p:txBody>
      </p:sp>
      <p:pic>
        <p:nvPicPr>
          <p:cNvPr id="17411" name="Picture 14"/>
          <p:cNvPicPr>
            <a:picLocks noChangeAspect="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8501063" y="6689725"/>
            <a:ext cx="582612" cy="841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17412" name="Group 6"/>
          <p:cNvGrpSpPr>
            <a:grpSpLocks/>
          </p:cNvGrpSpPr>
          <p:nvPr/>
        </p:nvGrpSpPr>
        <p:grpSpPr bwMode="auto">
          <a:xfrm>
            <a:off x="874713" y="1338263"/>
            <a:ext cx="7373937" cy="2247900"/>
            <a:chOff x="874712" y="1339056"/>
            <a:chExt cx="7373938" cy="2247900"/>
          </a:xfrm>
        </p:grpSpPr>
        <p:grpSp>
          <p:nvGrpSpPr>
            <p:cNvPr id="17415" name="Group 4"/>
            <p:cNvGrpSpPr>
              <a:grpSpLocks/>
            </p:cNvGrpSpPr>
            <p:nvPr/>
          </p:nvGrpSpPr>
          <p:grpSpPr bwMode="auto">
            <a:xfrm>
              <a:off x="874712" y="1339056"/>
              <a:ext cx="7373938" cy="2247900"/>
              <a:chOff x="4703762" y="1381125"/>
              <a:chExt cx="7373938" cy="2247900"/>
            </a:xfrm>
          </p:grpSpPr>
          <p:sp>
            <p:nvSpPr>
              <p:cNvPr id="14" name="Rounded Rectangle 13"/>
              <p:cNvSpPr/>
              <p:nvPr/>
            </p:nvSpPr>
            <p:spPr>
              <a:xfrm>
                <a:off x="4703762" y="1381125"/>
                <a:ext cx="7373938" cy="2247900"/>
              </a:xfrm>
              <a:prstGeom prst="roundRect">
                <a:avLst>
                  <a:gd name="adj" fmla="val 5969"/>
                </a:avLst>
              </a:prstGeom>
              <a:solidFill>
                <a:schemeClr val="accent6">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solidFill>
                    <a:prstClr val="white"/>
                  </a:solidFill>
                </a:endParaRPr>
              </a:p>
            </p:txBody>
          </p:sp>
          <p:sp>
            <p:nvSpPr>
              <p:cNvPr id="17418" name="TextBox 15"/>
              <p:cNvSpPr txBox="1">
                <a:spLocks noChangeArrowheads="1"/>
              </p:cNvSpPr>
              <p:nvPr/>
            </p:nvSpPr>
            <p:spPr bwMode="auto">
              <a:xfrm>
                <a:off x="4800599" y="1744672"/>
                <a:ext cx="4133850" cy="178510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nSpc>
                    <a:spcPct val="100000"/>
                  </a:lnSpc>
                  <a:spcBef>
                    <a:spcPct val="0"/>
                  </a:spcBef>
                  <a:buFontTx/>
                  <a:buNone/>
                </a:pPr>
                <a:r>
                  <a:rPr lang="en-GB" altLang="en-US" sz="2000" b="1">
                    <a:solidFill>
                      <a:srgbClr val="000000"/>
                    </a:solidFill>
                    <a:latin typeface="Twinkl" pitchFamily="2" charset="0"/>
                  </a:rPr>
                  <a:t>Tablet</a:t>
                </a:r>
              </a:p>
              <a:p>
                <a:pPr algn="just">
                  <a:lnSpc>
                    <a:spcPct val="100000"/>
                  </a:lnSpc>
                  <a:spcBef>
                    <a:spcPct val="0"/>
                  </a:spcBef>
                  <a:buFontTx/>
                  <a:buNone/>
                </a:pPr>
                <a:r>
                  <a:rPr lang="en-GB" altLang="en-US" sz="1800">
                    <a:solidFill>
                      <a:srgbClr val="000000"/>
                    </a:solidFill>
                    <a:latin typeface="Twinkl" pitchFamily="2" charset="0"/>
                  </a:rPr>
                  <a:t>A medium-hard sugary sweet made from sugar, condensed milk, butter and vanilla essence, boiled to a soft-ball stage and then allowed to crystallise.</a:t>
                </a:r>
              </a:p>
            </p:txBody>
          </p:sp>
        </p:grpSp>
        <p:pic>
          <p:nvPicPr>
            <p:cNvPr id="13319" name="Picture 4"/>
            <p:cNvPicPr>
              <a:picLocks noChangeAspect="1"/>
            </p:cNvPicPr>
            <p:nvPr/>
          </p:nvPicPr>
          <p:blipFill>
            <a:blip r:embed="rId4" cstate="print">
              <a:extLst>
                <a:ext uri="{28A0092B-C50C-407E-A947-70E740481C1C}">
                  <a14:useLocalDpi xmlns:a14="http://schemas.microsoft.com/office/drawing/2010/main" val="0"/>
                </a:ext>
              </a:extLst>
            </a:blip>
            <a:srcRect l="6042" t="8057" r="6250" b="417"/>
            <a:stretch>
              <a:fillRect/>
            </a:stretch>
          </p:blipFill>
          <p:spPr bwMode="auto">
            <a:xfrm>
              <a:off x="5764047" y="1549626"/>
              <a:ext cx="2312703" cy="1810187"/>
            </a:xfrm>
            <a:prstGeom prst="roundRect">
              <a:avLst>
                <a:gd name="adj" fmla="val 9950"/>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
        <p:nvSpPr>
          <p:cNvPr id="17413" name="TextBox 10"/>
          <p:cNvSpPr txBox="1">
            <a:spLocks noChangeArrowheads="1"/>
          </p:cNvSpPr>
          <p:nvPr/>
        </p:nvSpPr>
        <p:spPr bwMode="auto">
          <a:xfrm>
            <a:off x="2894013" y="6534150"/>
            <a:ext cx="3355975" cy="184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ctr">
              <a:lnSpc>
                <a:spcPct val="100000"/>
              </a:lnSpc>
              <a:spcBef>
                <a:spcPct val="0"/>
              </a:spcBef>
              <a:buFontTx/>
              <a:buNone/>
            </a:pPr>
            <a:r>
              <a:rPr lang="en-GB" altLang="en-US" sz="600">
                <a:solidFill>
                  <a:srgbClr val="FFFFFF"/>
                </a:solidFill>
              </a:rPr>
              <a:t>Photo courtesy of Robert Scarth (@flickr.com) - granted under creative commons licence - attribution</a:t>
            </a:r>
          </a:p>
        </p:txBody>
      </p:sp>
      <p:sp>
        <p:nvSpPr>
          <p:cNvPr id="17414" name="Rectangle 11"/>
          <p:cNvSpPr>
            <a:spLocks noChangeArrowheads="1"/>
          </p:cNvSpPr>
          <p:nvPr/>
        </p:nvSpPr>
        <p:spPr bwMode="auto">
          <a:xfrm>
            <a:off x="3016250" y="617538"/>
            <a:ext cx="3101975" cy="646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ctr" eaLnBrk="1" hangingPunct="1">
              <a:lnSpc>
                <a:spcPct val="100000"/>
              </a:lnSpc>
              <a:spcBef>
                <a:spcPct val="0"/>
              </a:spcBef>
              <a:buFontTx/>
              <a:buNone/>
            </a:pPr>
            <a:r>
              <a:rPr lang="en-GB" altLang="en-US" sz="3600">
                <a:solidFill>
                  <a:srgbClr val="5E9431"/>
                </a:solidFill>
                <a:latin typeface="Twinkl" pitchFamily="2" charset="0"/>
              </a:rPr>
              <a:t>Scottish Foods</a:t>
            </a: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blipFill dpi="0" rotWithShape="0">
          <a:blip r:embed="rId2"/>
          <a:srcRect/>
          <a:stretch>
            <a:fillRect/>
          </a:stretch>
        </a:blipFill>
        <a:effectLst/>
      </p:bgPr>
    </p:bg>
    <p:spTree>
      <p:nvGrpSpPr>
        <p:cNvPr id="1" name=""/>
        <p:cNvGrpSpPr/>
        <p:nvPr/>
      </p:nvGrpSpPr>
      <p:grpSpPr>
        <a:xfrm>
          <a:off x="0" y="0"/>
          <a:ext cx="0" cy="0"/>
          <a:chOff x="0" y="0"/>
          <a:chExt cx="0" cy="0"/>
        </a:xfrm>
      </p:grpSpPr>
      <p:sp>
        <p:nvSpPr>
          <p:cNvPr id="6" name="Rounded Rectangle 5"/>
          <p:cNvSpPr/>
          <p:nvPr/>
        </p:nvSpPr>
        <p:spPr bwMode="auto">
          <a:xfrm>
            <a:off x="457200" y="438150"/>
            <a:ext cx="8220075" cy="5957888"/>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solidFill>
                  <a:prstClr val="white"/>
                </a:solidFill>
              </a:rPr>
              <a:t> </a:t>
            </a:r>
          </a:p>
        </p:txBody>
      </p:sp>
      <p:pic>
        <p:nvPicPr>
          <p:cNvPr id="18435" name="Picture 14"/>
          <p:cNvPicPr>
            <a:picLocks noChangeAspect="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8501063" y="6689725"/>
            <a:ext cx="582612" cy="841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8436" name="TextBox 10"/>
          <p:cNvSpPr txBox="1">
            <a:spLocks noChangeArrowheads="1"/>
          </p:cNvSpPr>
          <p:nvPr/>
        </p:nvSpPr>
        <p:spPr bwMode="auto">
          <a:xfrm>
            <a:off x="4143375" y="6534150"/>
            <a:ext cx="857250" cy="184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ctr">
              <a:lnSpc>
                <a:spcPct val="100000"/>
              </a:lnSpc>
              <a:spcBef>
                <a:spcPct val="0"/>
              </a:spcBef>
              <a:buFontTx/>
              <a:buNone/>
            </a:pPr>
            <a:r>
              <a:rPr lang="en-GB" altLang="en-US" sz="600">
                <a:solidFill>
                  <a:srgbClr val="FFFFFF"/>
                </a:solidFill>
              </a:rPr>
              <a:t>Image: Public domain</a:t>
            </a:r>
          </a:p>
        </p:txBody>
      </p:sp>
      <p:sp>
        <p:nvSpPr>
          <p:cNvPr id="18437" name="Rectangle 1"/>
          <p:cNvSpPr>
            <a:spLocks noChangeArrowheads="1"/>
          </p:cNvSpPr>
          <p:nvPr/>
        </p:nvSpPr>
        <p:spPr bwMode="auto">
          <a:xfrm>
            <a:off x="758825" y="1306513"/>
            <a:ext cx="7616825" cy="39703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just">
              <a:lnSpc>
                <a:spcPct val="100000"/>
              </a:lnSpc>
              <a:spcBef>
                <a:spcPct val="0"/>
              </a:spcBef>
              <a:buFont typeface="Arial" panose="020B0604020202020204" pitchFamily="34" charset="0"/>
              <a:buNone/>
            </a:pPr>
            <a:r>
              <a:rPr lang="en-GB" altLang="en-US" sz="1800" b="1">
                <a:solidFill>
                  <a:srgbClr val="000000"/>
                </a:solidFill>
                <a:latin typeface="Twinkl" pitchFamily="2" charset="0"/>
              </a:rPr>
              <a:t>30</a:t>
            </a:r>
            <a:r>
              <a:rPr lang="en-GB" altLang="en-US" sz="1800" b="1" baseline="30000">
                <a:solidFill>
                  <a:srgbClr val="000000"/>
                </a:solidFill>
                <a:latin typeface="Twinkl" pitchFamily="2" charset="0"/>
              </a:rPr>
              <a:t>th</a:t>
            </a:r>
            <a:r>
              <a:rPr lang="en-GB" altLang="en-US" sz="1800" b="1">
                <a:solidFill>
                  <a:srgbClr val="000000"/>
                </a:solidFill>
                <a:latin typeface="Twinkl" pitchFamily="2" charset="0"/>
              </a:rPr>
              <a:t> November</a:t>
            </a:r>
          </a:p>
          <a:p>
            <a:pPr algn="just">
              <a:lnSpc>
                <a:spcPct val="100000"/>
              </a:lnSpc>
              <a:spcBef>
                <a:spcPct val="0"/>
              </a:spcBef>
              <a:buFont typeface="Arial" panose="020B0604020202020204" pitchFamily="34" charset="0"/>
              <a:buNone/>
            </a:pPr>
            <a:r>
              <a:rPr lang="en-GB" altLang="en-US" sz="1800">
                <a:solidFill>
                  <a:srgbClr val="000000"/>
                </a:solidFill>
                <a:latin typeface="Twinkl" pitchFamily="2" charset="0"/>
              </a:rPr>
              <a:t>St. Andrew is the Patron Saint of Scotland. He was one of Jesus’ disciples. After Jesus had died, Andrew travelled and taught people about who Jesus was and about the amazing things he had done. However, the Romans were not happy about this and crucified Andrew on an x-shaped cross. </a:t>
            </a:r>
          </a:p>
          <a:p>
            <a:pPr algn="just">
              <a:lnSpc>
                <a:spcPct val="100000"/>
              </a:lnSpc>
              <a:spcBef>
                <a:spcPct val="0"/>
              </a:spcBef>
              <a:buFont typeface="Arial" panose="020B0604020202020204" pitchFamily="34" charset="0"/>
              <a:buNone/>
            </a:pPr>
            <a:endParaRPr lang="en-GB" altLang="en-US" sz="1800">
              <a:solidFill>
                <a:srgbClr val="000000"/>
              </a:solidFill>
              <a:latin typeface="Twinkl" pitchFamily="2" charset="0"/>
            </a:endParaRPr>
          </a:p>
          <a:p>
            <a:pPr algn="just">
              <a:lnSpc>
                <a:spcPct val="100000"/>
              </a:lnSpc>
              <a:spcBef>
                <a:spcPct val="0"/>
              </a:spcBef>
              <a:buFont typeface="Arial" panose="020B0604020202020204" pitchFamily="34" charset="0"/>
              <a:buNone/>
            </a:pPr>
            <a:r>
              <a:rPr lang="en-GB" altLang="en-US" sz="1800">
                <a:solidFill>
                  <a:srgbClr val="000000"/>
                </a:solidFill>
                <a:latin typeface="Twinkl" pitchFamily="2" charset="0"/>
              </a:rPr>
              <a:t>Many years later, some of Andrew’s bones were taken to Scotland and buried at the town of St. Andrews, where a church was built on top. </a:t>
            </a:r>
          </a:p>
          <a:p>
            <a:pPr algn="just">
              <a:lnSpc>
                <a:spcPct val="100000"/>
              </a:lnSpc>
              <a:spcBef>
                <a:spcPct val="0"/>
              </a:spcBef>
              <a:buFont typeface="Arial" panose="020B0604020202020204" pitchFamily="34" charset="0"/>
              <a:buNone/>
            </a:pPr>
            <a:endParaRPr lang="en-GB" altLang="en-US" sz="1800">
              <a:solidFill>
                <a:srgbClr val="000000"/>
              </a:solidFill>
              <a:latin typeface="Twinkl" pitchFamily="2" charset="0"/>
            </a:endParaRPr>
          </a:p>
          <a:p>
            <a:pPr algn="just">
              <a:lnSpc>
                <a:spcPct val="100000"/>
              </a:lnSpc>
              <a:spcBef>
                <a:spcPct val="0"/>
              </a:spcBef>
              <a:buFont typeface="Arial" panose="020B0604020202020204" pitchFamily="34" charset="0"/>
              <a:buNone/>
            </a:pPr>
            <a:r>
              <a:rPr lang="en-GB" altLang="en-US" sz="1800">
                <a:solidFill>
                  <a:srgbClr val="000000"/>
                </a:solidFill>
                <a:latin typeface="Twinkl" pitchFamily="2" charset="0"/>
              </a:rPr>
              <a:t>People remember and celebrate the life of St. Andrew on 30</a:t>
            </a:r>
            <a:r>
              <a:rPr lang="en-GB" altLang="en-US" sz="1800" baseline="30000">
                <a:solidFill>
                  <a:srgbClr val="000000"/>
                </a:solidFill>
                <a:latin typeface="Twinkl" pitchFamily="2" charset="0"/>
              </a:rPr>
              <a:t>th</a:t>
            </a:r>
            <a:r>
              <a:rPr lang="en-GB" altLang="en-US" sz="1800">
                <a:solidFill>
                  <a:srgbClr val="000000"/>
                </a:solidFill>
                <a:latin typeface="Twinkl" pitchFamily="2" charset="0"/>
              </a:rPr>
              <a:t> November each year, both in Scotland and other parts of the world. In Scotland there are many festivities on this day including a ceilidh, where people take part in Scottish country dancing. </a:t>
            </a:r>
          </a:p>
        </p:txBody>
      </p:sp>
      <p:sp>
        <p:nvSpPr>
          <p:cNvPr id="18438" name="Rectangle 7"/>
          <p:cNvSpPr>
            <a:spLocks noChangeArrowheads="1"/>
          </p:cNvSpPr>
          <p:nvPr/>
        </p:nvSpPr>
        <p:spPr bwMode="auto">
          <a:xfrm>
            <a:off x="2724150" y="617538"/>
            <a:ext cx="3686175" cy="646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ctr" eaLnBrk="1" hangingPunct="1">
              <a:lnSpc>
                <a:spcPct val="100000"/>
              </a:lnSpc>
              <a:spcBef>
                <a:spcPct val="0"/>
              </a:spcBef>
              <a:buFontTx/>
              <a:buNone/>
            </a:pPr>
            <a:r>
              <a:rPr lang="en-GB" altLang="en-US" sz="3600">
                <a:solidFill>
                  <a:srgbClr val="5E9431"/>
                </a:solidFill>
                <a:latin typeface="Twinkl" pitchFamily="2" charset="0"/>
              </a:rPr>
              <a:t>St. Andrew’s Day</a:t>
            </a: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blipFill dpi="0" rotWithShape="0">
          <a:blip r:embed="rId2"/>
          <a:srcRect/>
          <a:stretch>
            <a:fillRect/>
          </a:stretch>
        </a:blipFill>
        <a:effectLst/>
      </p:bgPr>
    </p:bg>
    <p:spTree>
      <p:nvGrpSpPr>
        <p:cNvPr id="1" name=""/>
        <p:cNvGrpSpPr/>
        <p:nvPr/>
      </p:nvGrpSpPr>
      <p:grpSpPr>
        <a:xfrm>
          <a:off x="0" y="0"/>
          <a:ext cx="0" cy="0"/>
          <a:chOff x="0" y="0"/>
          <a:chExt cx="0" cy="0"/>
        </a:xfrm>
      </p:grpSpPr>
      <p:sp>
        <p:nvSpPr>
          <p:cNvPr id="5" name="Rounded Rectangle 4"/>
          <p:cNvSpPr/>
          <p:nvPr/>
        </p:nvSpPr>
        <p:spPr bwMode="auto">
          <a:xfrm>
            <a:off x="457200" y="438150"/>
            <a:ext cx="8220075" cy="5957888"/>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solidFill>
                  <a:prstClr val="white"/>
                </a:solidFill>
              </a:rPr>
              <a:t> </a:t>
            </a:r>
          </a:p>
        </p:txBody>
      </p:sp>
      <p:pic>
        <p:nvPicPr>
          <p:cNvPr id="19459" name="Picture 14"/>
          <p:cNvPicPr>
            <a:picLocks noChangeAspect="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8501063" y="6689725"/>
            <a:ext cx="582612" cy="841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9460" name="Picture 1"/>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2295525" y="2551113"/>
            <a:ext cx="4552950" cy="2955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9461" name="Rectangle 5"/>
          <p:cNvSpPr>
            <a:spLocks noChangeArrowheads="1"/>
          </p:cNvSpPr>
          <p:nvPr/>
        </p:nvSpPr>
        <p:spPr bwMode="auto">
          <a:xfrm>
            <a:off x="3159125" y="617538"/>
            <a:ext cx="2817813" cy="646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ctr" eaLnBrk="1" hangingPunct="1">
              <a:lnSpc>
                <a:spcPct val="100000"/>
              </a:lnSpc>
              <a:spcBef>
                <a:spcPct val="0"/>
              </a:spcBef>
              <a:buFontTx/>
              <a:buNone/>
            </a:pPr>
            <a:r>
              <a:rPr lang="en-GB" altLang="en-US" sz="3600">
                <a:solidFill>
                  <a:srgbClr val="5E9431"/>
                </a:solidFill>
                <a:latin typeface="Twinkl" pitchFamily="2" charset="0"/>
              </a:rPr>
              <a:t>Scottish Flag</a:t>
            </a:r>
          </a:p>
        </p:txBody>
      </p:sp>
      <p:sp>
        <p:nvSpPr>
          <p:cNvPr id="19462" name="Rectangle 1"/>
          <p:cNvSpPr>
            <a:spLocks noChangeArrowheads="1"/>
          </p:cNvSpPr>
          <p:nvPr/>
        </p:nvSpPr>
        <p:spPr bwMode="auto">
          <a:xfrm>
            <a:off x="755650" y="1246188"/>
            <a:ext cx="7745413" cy="923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just" eaLnBrk="1" hangingPunct="1">
              <a:lnSpc>
                <a:spcPct val="100000"/>
              </a:lnSpc>
              <a:spcBef>
                <a:spcPct val="0"/>
              </a:spcBef>
              <a:buFontTx/>
              <a:buNone/>
            </a:pPr>
            <a:r>
              <a:rPr lang="en-GB" altLang="en-US" sz="1800" dirty="0">
                <a:solidFill>
                  <a:srgbClr val="000000"/>
                </a:solidFill>
                <a:latin typeface="Twinkl" pitchFamily="2" charset="0"/>
              </a:rPr>
              <a:t>The Scottish people made Andrew their Patron Saint and chose a Saltire (Greek) Cross on a sea-blue background, as their flag. According to tradition it represents Saint Andrew who died on a cross of that shape. </a:t>
            </a: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bg>
      <p:bgPr>
        <a:blipFill dpi="0" rotWithShape="0">
          <a:blip r:embed="rId2"/>
          <a:srcRect/>
          <a:stretch>
            <a:fillRect/>
          </a:stretch>
        </a:blipFill>
        <a:effectLst/>
      </p:bgPr>
    </p:bg>
    <p:spTree>
      <p:nvGrpSpPr>
        <p:cNvPr id="1" name=""/>
        <p:cNvGrpSpPr/>
        <p:nvPr/>
      </p:nvGrpSpPr>
      <p:grpSpPr>
        <a:xfrm>
          <a:off x="0" y="0"/>
          <a:ext cx="0" cy="0"/>
          <a:chOff x="0" y="0"/>
          <a:chExt cx="0" cy="0"/>
        </a:xfrm>
      </p:grpSpPr>
      <p:sp>
        <p:nvSpPr>
          <p:cNvPr id="5" name="Rounded Rectangle 4"/>
          <p:cNvSpPr/>
          <p:nvPr/>
        </p:nvSpPr>
        <p:spPr bwMode="auto">
          <a:xfrm>
            <a:off x="457200" y="438150"/>
            <a:ext cx="8220075" cy="5957888"/>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solidFill>
                  <a:prstClr val="white"/>
                </a:solidFill>
              </a:rPr>
              <a:t> </a:t>
            </a:r>
          </a:p>
        </p:txBody>
      </p:sp>
      <p:sp>
        <p:nvSpPr>
          <p:cNvPr id="10" name="Rounded Rectangle 9"/>
          <p:cNvSpPr/>
          <p:nvPr/>
        </p:nvSpPr>
        <p:spPr>
          <a:xfrm>
            <a:off x="579438" y="474663"/>
            <a:ext cx="7985125" cy="2903537"/>
          </a:xfrm>
          <a:prstGeom prst="roundRect">
            <a:avLst>
              <a:gd name="adj" fmla="val 4057"/>
            </a:avLst>
          </a:prstGeom>
          <a:noFill/>
          <a:ln w="38100">
            <a:noFill/>
          </a:ln>
        </p:spPr>
        <p:style>
          <a:lnRef idx="2">
            <a:schemeClr val="accent1">
              <a:shade val="50000"/>
            </a:schemeClr>
          </a:lnRef>
          <a:fillRef idx="1">
            <a:schemeClr val="accent1"/>
          </a:fillRef>
          <a:effectRef idx="0">
            <a:schemeClr val="accent1"/>
          </a:effectRef>
          <a:fontRef idx="minor">
            <a:schemeClr val="lt1"/>
          </a:fontRef>
        </p:style>
        <p:txBody>
          <a:bodyPr lIns="144000" tIns="144000" rIns="144000" bIns="144000"/>
          <a:lstStyle/>
          <a:p>
            <a:pPr algn="ctr" eaLnBrk="1" fontAlgn="auto" hangingPunct="1">
              <a:spcBef>
                <a:spcPts val="0"/>
              </a:spcBef>
              <a:spcAft>
                <a:spcPts val="0"/>
              </a:spcAft>
              <a:defRPr/>
            </a:pPr>
            <a:r>
              <a:rPr lang="en-GB" sz="3600" dirty="0">
                <a:solidFill>
                  <a:srgbClr val="5E9431"/>
                </a:solidFill>
                <a:latin typeface="Twinkl" pitchFamily="2" charset="0"/>
              </a:rPr>
              <a:t>Scottish Symbols</a:t>
            </a:r>
          </a:p>
          <a:p>
            <a:pPr algn="just" eaLnBrk="1" fontAlgn="auto" hangingPunct="1">
              <a:spcBef>
                <a:spcPts val="0"/>
              </a:spcBef>
              <a:spcAft>
                <a:spcPts val="0"/>
              </a:spcAft>
              <a:defRPr/>
            </a:pPr>
            <a:r>
              <a:rPr lang="en-GB" dirty="0">
                <a:solidFill>
                  <a:prstClr val="black"/>
                </a:solidFill>
                <a:latin typeface="Twinkl" pitchFamily="2" charset="0"/>
              </a:rPr>
              <a:t/>
            </a:r>
            <a:br>
              <a:rPr lang="en-GB" dirty="0">
                <a:solidFill>
                  <a:prstClr val="black"/>
                </a:solidFill>
                <a:latin typeface="Twinkl" pitchFamily="2" charset="0"/>
              </a:rPr>
            </a:br>
            <a:r>
              <a:rPr lang="en-GB" dirty="0">
                <a:solidFill>
                  <a:prstClr val="black"/>
                </a:solidFill>
                <a:latin typeface="Twinkl" pitchFamily="2" charset="0"/>
              </a:rPr>
              <a:t>Some legends of why the thistle is Scotland’s symbol, state that a group of Scots were sleeping in a field, when a group of Vikings crept up to attack them.</a:t>
            </a:r>
          </a:p>
          <a:p>
            <a:pPr algn="just" eaLnBrk="1" fontAlgn="auto" hangingPunct="1">
              <a:spcBef>
                <a:spcPts val="0"/>
              </a:spcBef>
              <a:spcAft>
                <a:spcPts val="0"/>
              </a:spcAft>
              <a:defRPr/>
            </a:pPr>
            <a:endParaRPr lang="en-GB" dirty="0">
              <a:solidFill>
                <a:prstClr val="black"/>
              </a:solidFill>
              <a:latin typeface="Twinkl" pitchFamily="2" charset="0"/>
            </a:endParaRPr>
          </a:p>
          <a:p>
            <a:pPr algn="just" eaLnBrk="1" fontAlgn="auto" hangingPunct="1">
              <a:spcBef>
                <a:spcPts val="0"/>
              </a:spcBef>
              <a:spcAft>
                <a:spcPts val="0"/>
              </a:spcAft>
              <a:defRPr/>
            </a:pPr>
            <a:r>
              <a:rPr lang="en-GB" dirty="0">
                <a:solidFill>
                  <a:prstClr val="black"/>
                </a:solidFill>
                <a:latin typeface="Twinkl" pitchFamily="2" charset="0"/>
              </a:rPr>
              <a:t>As they did so, one of the Vikings stood on a thistle and was pricked by its thorns.  He cried out in pain, waking the sleeping Scots who were then able to fight off their attackers. </a:t>
            </a:r>
          </a:p>
          <a:p>
            <a:pPr algn="just" eaLnBrk="1" fontAlgn="auto" hangingPunct="1">
              <a:spcBef>
                <a:spcPts val="0"/>
              </a:spcBef>
              <a:spcAft>
                <a:spcPts val="0"/>
              </a:spcAft>
              <a:defRPr/>
            </a:pPr>
            <a:endParaRPr lang="en-GB" sz="1600" dirty="0">
              <a:solidFill>
                <a:prstClr val="black"/>
              </a:solidFill>
              <a:latin typeface="Sassoon Infant Rg" panose="02000503030000020003" pitchFamily="50" charset="0"/>
            </a:endParaRPr>
          </a:p>
          <a:p>
            <a:pPr algn="ctr" eaLnBrk="1" fontAlgn="auto" hangingPunct="1">
              <a:spcBef>
                <a:spcPts val="0"/>
              </a:spcBef>
              <a:spcAft>
                <a:spcPts val="0"/>
              </a:spcAft>
              <a:defRPr/>
            </a:pPr>
            <a:endParaRPr lang="en-GB" sz="3600" dirty="0">
              <a:solidFill>
                <a:srgbClr val="5E9431"/>
              </a:solidFill>
              <a:latin typeface="Sassoon Infant Md" panose="02000603050000020003" pitchFamily="50" charset="0"/>
            </a:endParaRPr>
          </a:p>
          <a:p>
            <a:pPr algn="just" eaLnBrk="1" fontAlgn="auto" hangingPunct="1">
              <a:spcBef>
                <a:spcPts val="0"/>
              </a:spcBef>
              <a:spcAft>
                <a:spcPts val="0"/>
              </a:spcAft>
              <a:defRPr/>
            </a:pPr>
            <a:endParaRPr lang="en-GB" sz="1600" dirty="0">
              <a:solidFill>
                <a:prstClr val="black"/>
              </a:solidFill>
              <a:latin typeface="Sassoon Infant Rg" panose="02000503030000020003" pitchFamily="50" charset="0"/>
            </a:endParaRPr>
          </a:p>
          <a:p>
            <a:pPr algn="just" eaLnBrk="1" fontAlgn="auto" hangingPunct="1">
              <a:spcBef>
                <a:spcPts val="0"/>
              </a:spcBef>
              <a:spcAft>
                <a:spcPts val="0"/>
              </a:spcAft>
              <a:defRPr/>
            </a:pPr>
            <a:endParaRPr lang="en-GB" sz="1600" dirty="0">
              <a:solidFill>
                <a:prstClr val="black"/>
              </a:solidFill>
              <a:latin typeface="Sassoon Infant Rg" panose="02000503030000020003" pitchFamily="50" charset="0"/>
            </a:endParaRPr>
          </a:p>
          <a:p>
            <a:pPr algn="just" eaLnBrk="1" fontAlgn="auto" hangingPunct="1">
              <a:spcBef>
                <a:spcPts val="0"/>
              </a:spcBef>
              <a:spcAft>
                <a:spcPts val="0"/>
              </a:spcAft>
              <a:defRPr/>
            </a:pPr>
            <a:endParaRPr lang="en-GB" sz="1600" dirty="0">
              <a:solidFill>
                <a:prstClr val="black"/>
              </a:solidFill>
              <a:latin typeface="Sassoon Infant Rg" panose="02000503030000020003" pitchFamily="50" charset="0"/>
            </a:endParaRPr>
          </a:p>
          <a:p>
            <a:pPr algn="ctr" eaLnBrk="1" fontAlgn="auto" hangingPunct="1">
              <a:spcBef>
                <a:spcPts val="0"/>
              </a:spcBef>
              <a:spcAft>
                <a:spcPts val="0"/>
              </a:spcAft>
              <a:defRPr/>
            </a:pPr>
            <a:endParaRPr lang="en-GB" sz="3600" dirty="0">
              <a:solidFill>
                <a:srgbClr val="5E9431"/>
              </a:solidFill>
              <a:latin typeface="Sassoon Infant Md" panose="02000603050000020003" pitchFamily="50" charset="0"/>
            </a:endParaRPr>
          </a:p>
        </p:txBody>
      </p:sp>
      <p:pic>
        <p:nvPicPr>
          <p:cNvPr id="22532" name="Picture 14"/>
          <p:cNvPicPr>
            <a:picLocks noChangeAspect="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8501063" y="6689725"/>
            <a:ext cx="582612" cy="841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2533" name="Picture 1"/>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3677319" y="3621422"/>
            <a:ext cx="1455738" cy="23288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bg>
      <p:bgPr>
        <a:blipFill dpi="0" rotWithShape="0">
          <a:blip r:embed="rId2"/>
          <a:srcRect/>
          <a:stretch>
            <a:fillRect/>
          </a:stretch>
        </a:blipFill>
        <a:effectLst/>
      </p:bgPr>
    </p:bg>
    <p:spTree>
      <p:nvGrpSpPr>
        <p:cNvPr id="1" name=""/>
        <p:cNvGrpSpPr/>
        <p:nvPr/>
      </p:nvGrpSpPr>
      <p:grpSpPr>
        <a:xfrm>
          <a:off x="0" y="0"/>
          <a:ext cx="0" cy="0"/>
          <a:chOff x="0" y="0"/>
          <a:chExt cx="0" cy="0"/>
        </a:xfrm>
      </p:grpSpPr>
      <p:sp>
        <p:nvSpPr>
          <p:cNvPr id="2" name="TextBox 1"/>
          <p:cNvSpPr txBox="1"/>
          <p:nvPr/>
        </p:nvSpPr>
        <p:spPr>
          <a:xfrm>
            <a:off x="1911926" y="2549236"/>
            <a:ext cx="6096001" cy="1508105"/>
          </a:xfrm>
          <a:prstGeom prst="rect">
            <a:avLst/>
          </a:prstGeom>
          <a:solidFill>
            <a:schemeClr val="bg1"/>
          </a:solidFill>
        </p:spPr>
        <p:txBody>
          <a:bodyPr wrap="square" rtlCol="0">
            <a:spAutoFit/>
          </a:bodyPr>
          <a:lstStyle/>
          <a:p>
            <a:pPr algn="ctr"/>
            <a:r>
              <a:rPr lang="en-GB" sz="2800" dirty="0" smtClean="0">
                <a:latin typeface="Sassoon Infant Md" panose="02000603050000020003" charset="0"/>
              </a:rPr>
              <a:t>What other interesting facts can you find out about Scotland?</a:t>
            </a:r>
          </a:p>
          <a:p>
            <a:endParaRPr lang="en-GB" dirty="0"/>
          </a:p>
          <a:p>
            <a:endParaRPr lang="en-GB" dirty="0"/>
          </a:p>
        </p:txBody>
      </p:sp>
      <p:sp>
        <p:nvSpPr>
          <p:cNvPr id="3" name="TextBox 2"/>
          <p:cNvSpPr txBox="1"/>
          <p:nvPr/>
        </p:nvSpPr>
        <p:spPr>
          <a:xfrm>
            <a:off x="895927" y="1080655"/>
            <a:ext cx="2650837" cy="369332"/>
          </a:xfrm>
          <a:prstGeom prst="rect">
            <a:avLst/>
          </a:prstGeom>
          <a:solidFill>
            <a:schemeClr val="bg1"/>
          </a:solidFill>
        </p:spPr>
        <p:txBody>
          <a:bodyPr wrap="square" rtlCol="0">
            <a:spAutoFit/>
          </a:bodyPr>
          <a:lstStyle/>
          <a:p>
            <a:r>
              <a:rPr lang="en-GB" dirty="0" smtClean="0">
                <a:latin typeface="Sassoon Infant Md" panose="02000603050000020003" charset="0"/>
              </a:rPr>
              <a:t>Bird found in Scotland? </a:t>
            </a:r>
            <a:endParaRPr lang="en-GB" dirty="0">
              <a:latin typeface="Sassoon Infant Md" panose="02000603050000020003" charset="0"/>
            </a:endParaRPr>
          </a:p>
        </p:txBody>
      </p:sp>
      <p:sp>
        <p:nvSpPr>
          <p:cNvPr id="4" name="TextBox 3"/>
          <p:cNvSpPr txBox="1"/>
          <p:nvPr/>
        </p:nvSpPr>
        <p:spPr>
          <a:xfrm>
            <a:off x="5357090" y="1126715"/>
            <a:ext cx="2946401" cy="646331"/>
          </a:xfrm>
          <a:prstGeom prst="rect">
            <a:avLst/>
          </a:prstGeom>
          <a:solidFill>
            <a:schemeClr val="bg1"/>
          </a:solidFill>
        </p:spPr>
        <p:txBody>
          <a:bodyPr wrap="square" rtlCol="0">
            <a:spAutoFit/>
          </a:bodyPr>
          <a:lstStyle/>
          <a:p>
            <a:r>
              <a:rPr lang="en-GB" dirty="0" smtClean="0">
                <a:latin typeface="Sassoon Infant Md" panose="02000603050000020003" charset="0"/>
              </a:rPr>
              <a:t>Woodland animal found in Scotland? </a:t>
            </a:r>
            <a:endParaRPr lang="en-GB" dirty="0">
              <a:latin typeface="Sassoon Infant Md" panose="02000603050000020003" charset="0"/>
            </a:endParaRPr>
          </a:p>
        </p:txBody>
      </p:sp>
      <p:sp>
        <p:nvSpPr>
          <p:cNvPr id="5" name="TextBox 4"/>
          <p:cNvSpPr txBox="1"/>
          <p:nvPr/>
        </p:nvSpPr>
        <p:spPr>
          <a:xfrm>
            <a:off x="1039091" y="5241637"/>
            <a:ext cx="3560618" cy="369332"/>
          </a:xfrm>
          <a:prstGeom prst="rect">
            <a:avLst/>
          </a:prstGeom>
          <a:solidFill>
            <a:schemeClr val="bg1"/>
          </a:solidFill>
        </p:spPr>
        <p:txBody>
          <a:bodyPr wrap="square" rtlCol="0">
            <a:spAutoFit/>
          </a:bodyPr>
          <a:lstStyle/>
          <a:p>
            <a:r>
              <a:rPr lang="en-GB" dirty="0" smtClean="0">
                <a:latin typeface="Sassoon Infant Md" panose="02000603050000020003" charset="0"/>
              </a:rPr>
              <a:t>Traditional clothing in Scotland </a:t>
            </a:r>
            <a:endParaRPr lang="en-GB" dirty="0">
              <a:latin typeface="Sassoon Infant Md" panose="02000603050000020003" charset="0"/>
            </a:endParaRPr>
          </a:p>
        </p:txBody>
      </p:sp>
      <p:sp>
        <p:nvSpPr>
          <p:cNvPr id="6" name="TextBox 5"/>
          <p:cNvSpPr txBox="1"/>
          <p:nvPr/>
        </p:nvSpPr>
        <p:spPr>
          <a:xfrm>
            <a:off x="5763491" y="5052291"/>
            <a:ext cx="2992582" cy="646331"/>
          </a:xfrm>
          <a:prstGeom prst="rect">
            <a:avLst/>
          </a:prstGeom>
          <a:solidFill>
            <a:schemeClr val="bg1"/>
          </a:solidFill>
        </p:spPr>
        <p:txBody>
          <a:bodyPr wrap="square" rtlCol="0">
            <a:spAutoFit/>
          </a:bodyPr>
          <a:lstStyle/>
          <a:p>
            <a:r>
              <a:rPr lang="en-GB" dirty="0" smtClean="0">
                <a:latin typeface="Sassoon Infant Md" panose="02000603050000020003" charset="0"/>
              </a:rPr>
              <a:t>Musical instrument played in Scotland </a:t>
            </a:r>
            <a:endParaRPr lang="en-GB" dirty="0">
              <a:latin typeface="Sassoon Infant Md" panose="02000603050000020003" charset="0"/>
            </a:endParaRPr>
          </a:p>
        </p:txBody>
      </p:sp>
    </p:spTree>
  </p:cSld>
  <p:clrMapOvr>
    <a:masterClrMapping/>
  </p:clrMapOvr>
</p:sld>
</file>

<file path=ppt/theme/theme1.xml><?xml version="1.0" encoding="utf-8"?>
<a:theme xmlns:a="http://schemas.openxmlformats.org/drawingml/2006/main" name="1_Office Theme">
  <a:themeElements>
    <a:clrScheme name="Office Them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Them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1354</TotalTime>
  <Words>620</Words>
  <Application>Microsoft Office PowerPoint</Application>
  <PresentationFormat>On-screen Show (4:3)</PresentationFormat>
  <Paragraphs>62</Paragraphs>
  <Slides>16</Slides>
  <Notes>0</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16</vt:i4>
      </vt:variant>
    </vt:vector>
  </HeadingPairs>
  <TitlesOfParts>
    <vt:vector size="23" baseType="lpstr">
      <vt:lpstr>Sassoon Infant Rg</vt:lpstr>
      <vt:lpstr>Calibri Light</vt:lpstr>
      <vt:lpstr>Calibri</vt:lpstr>
      <vt:lpstr>Twinkl</vt:lpstr>
      <vt:lpstr>Sassoon Infant Md</vt:lpstr>
      <vt:lpstr>Arial</vt:lpstr>
      <vt:lpstr>1_Office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Geography</dc:title>
  <dc:creator>Twinkl</dc:creator>
  <cp:lastModifiedBy>Sophie Davies</cp:lastModifiedBy>
  <cp:revision>124</cp:revision>
  <dcterms:created xsi:type="dcterms:W3CDTF">2014-10-01T16:09:27Z</dcterms:created>
  <dcterms:modified xsi:type="dcterms:W3CDTF">2021-01-05T12:36:11Z</dcterms:modified>
</cp:coreProperties>
</file>