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BD301-1D0A-4EDB-B0A9-AB290B4FD808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3C5FA-C133-4E3D-A0C3-4423E0B62E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019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57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Again, depending on the age of the children you might explore some mapping skills and vocabulary here - compass points, symbols etc. </a:t>
            </a:r>
            <a:endParaRPr/>
          </a:p>
        </p:txBody>
      </p:sp>
      <p:sp>
        <p:nvSpPr>
          <p:cNvPr id="411" name="Google Shape;411;p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E032F-1901-41F5-882B-7AC62A3E70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A95E34-015D-4C79-8FAD-0B6526C95B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DC08F4-86F4-490A-B759-4C749A10F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AC6E7A-1551-4B4E-8B0A-427C7202D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13D82-0F51-410C-BAF9-2647E49F0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632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9D883-B678-44C7-ADC2-E22CC8BFD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A9589-38FF-482D-AC62-FDF57B24A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4CDE2-1748-4C35-8345-FD9FE3DC3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45A60-00B1-4B57-8C57-A494C1FB3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5A4ED6-FA4C-4CD0-A70D-318E94389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900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41924-83F4-4887-8322-C1DEEBA37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E08C43-C22D-4061-89F3-94E7DF563C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17440-5312-4FC2-84E2-CC13553FD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27205-CC51-44B9-9AD4-68DCB1E06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38C3B3-45DD-4798-A14A-0D82DD30B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772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DFC60-D34C-449E-9289-05FFE4F81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13EA8-5F7B-4FC1-9E4F-D938DE1DFE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8E59C1-9D4B-4BC4-AFAD-0BC85D6E20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0F0A3-C5B7-46BE-B2BA-A9515AAFF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133AEE-6F30-4D33-A255-A379494CA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98B7C1-22F6-449C-8477-C95B3839F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649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A75C6-2833-4C36-8D1B-D4250E662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1B634B-C7EB-4966-881E-EDC5D83BA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10C1C1-86EE-4B6A-BB5E-D5B80910DC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E151CE-23D8-4A84-8947-B2FFB5D9E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B7808B-DF07-4B27-8377-A50BC7CB85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50823F-ADB7-4C0F-8156-6426E3D5D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0C4DA6-76B2-4F3B-9FA5-CA0F7052C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0B9B6B-39B2-4ED6-9922-480A1522B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503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0F6AF-1232-4265-9A77-DF4FDDA8E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D93608-E925-47E6-84B1-D50113F87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669FD6-060A-45A1-8DB3-4ED820C9E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DBEDD-EF88-4769-A367-00928AD43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267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59619BB-71AE-49FE-B378-A0237499D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F660B9-12B9-4D01-910C-592FD76DD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1B3F85-6C04-4DDE-A4F5-7FEBA1E37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703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F36A3-A12A-4AA2-B924-4B3198440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F14A1-BBD6-4D54-9DC4-952491484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4B0CE-357E-4154-B3DD-EB9DA30D63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E4926-DFE4-483A-A2B9-E8D0901FD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546225-0FEF-4A4E-B2DF-6A4578202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48257-4CCA-4142-ADB3-4F936BE9A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16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F2310-E4EF-4D16-B4C7-F2570DCD2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EB0907-627B-47A4-BEBC-3BABF217D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C15E42-B93C-4CB8-A1F2-DE0F584F2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4067B-9B3F-4151-9DE4-2EC1A242D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87DEBE-85FC-43BA-92A5-F6D1E9953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C81C66-DDB0-4C72-AA91-589060162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552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A1934-34DA-4023-BA72-925127B93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8E195A-B021-465D-AD15-03B33E0139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339FA-2875-409F-8884-23F58F87B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F2A38-8E29-4CF3-8082-3C6780C35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AF0D1-C947-40A9-A24B-021317265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609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6351E3-B8B4-4E65-8D6B-E6418E9A21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A6A3EF-E6C7-4D1D-80AE-A71D672053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CE483-6AB5-4361-9503-F322426AB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507FF-8F45-4822-975C-829698B04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53770-C371-4BC1-86BE-8B63E5071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2847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ullets" type="tx">
  <p:cSld name="Title &amp; Bullets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892969" y="178594"/>
            <a:ext cx="10406063" cy="1518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1"/>
          </p:nvPr>
        </p:nvSpPr>
        <p:spPr>
          <a:xfrm>
            <a:off x="892969" y="1821656"/>
            <a:ext cx="10406063" cy="4420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>
            <a:lvl1pPr marL="321457" lvl="0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1pPr>
            <a:lvl2pPr marL="642915" lvl="1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2pPr>
            <a:lvl3pPr marL="964372" lvl="2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3pPr>
            <a:lvl4pPr marL="1285829" lvl="3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4pPr>
            <a:lvl5pPr marL="1607287" lvl="4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5pPr>
            <a:lvl6pPr marL="1928744" lvl="5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6pPr>
            <a:lvl7pPr marL="2250201" lvl="6" indent="-277257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7pPr>
            <a:lvl8pPr marL="2571659" lvl="7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8pPr>
            <a:lvl9pPr marL="2893116" lvl="8" indent="-277256" algn="l">
              <a:lnSpc>
                <a:spcPct val="100000"/>
              </a:lnSpc>
              <a:spcBef>
                <a:spcPts val="2953"/>
              </a:spcBef>
              <a:spcAft>
                <a:spcPts val="0"/>
              </a:spcAft>
              <a:buClr>
                <a:srgbClr val="000000"/>
              </a:buClr>
              <a:buSzPts val="2610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5933329" y="6536531"/>
            <a:ext cx="318993" cy="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t" anchorCtr="0">
            <a:noAutofit/>
          </a:bodyPr>
          <a:lstStyle>
            <a:lvl1pPr marL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  <a:lvl2pPr marL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2pPr>
            <a:lvl3pPr marL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3pPr>
            <a:lvl4pPr marL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4pPr>
            <a:lvl5pPr marL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5pPr>
            <a:lvl6pPr marL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6pPr>
            <a:lvl7pPr marL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7pPr>
            <a:lvl8pPr marL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8pPr>
            <a:lvl9pPr marL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Helvetica Neue Light"/>
              <a:buNone/>
              <a:defRPr sz="1125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04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11A812-2429-488E-BB4C-786C2E122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5D5A0F-A12B-4DB8-8537-79A080A2E2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40B01-D5FD-4C7D-9D68-D00C1EE72A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40D0C-AF9B-45A1-A3E9-062A338FBB6E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FC82B-1A3D-4466-A6D3-87C7A16483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9098F8-D4FE-46BF-BC5E-CF4139011E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E3349-9457-43E7-A2DD-86CFFBC24A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295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i2.wp.com/kmshea.com/wp-content/uploads/2016/10/Fairytale-World-Final-2.jpg" TargetMode="External"/><Relationship Id="rId7" Type="http://schemas.openxmlformats.org/officeDocument/2006/relationships/hyperlink" Target="http://www.authorcaseybond.com/uploads/2/9/9/4/29944581/map-web-use_orig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g"/><Relationship Id="rId5" Type="http://schemas.openxmlformats.org/officeDocument/2006/relationships/hyperlink" Target="http://rpgmaps.profantasy.com/wp-content/uploads/2012/05/Sagorike.jpg" TargetMode="Externa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70"/>
          <p:cNvSpPr txBox="1">
            <a:spLocks noGrp="1"/>
          </p:cNvSpPr>
          <p:nvPr>
            <p:ph type="title"/>
          </p:nvPr>
        </p:nvSpPr>
        <p:spPr>
          <a:xfrm>
            <a:off x="2193727" y="178594"/>
            <a:ext cx="7804547" cy="151804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35719" tIns="35719" rIns="35719" bIns="35719" rtlCol="0" anchor="ctr" anchorCtr="0">
            <a:noAutofit/>
          </a:bodyPr>
          <a:lstStyle/>
          <a:p>
            <a:pPr>
              <a:buSzPts val="8000"/>
            </a:pPr>
            <a:r>
              <a:rPr lang="en-US" sz="5625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Web Links</a:t>
            </a:r>
            <a:endParaRPr/>
          </a:p>
        </p:txBody>
      </p:sp>
      <p:pic>
        <p:nvPicPr>
          <p:cNvPr id="414" name="Google Shape;414;p70" descr="Fairytale-World-Final-2.jpeg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31089" y="3991571"/>
            <a:ext cx="2180373" cy="2725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70" descr="Sagorike.jpeg">
            <a:hlinkClick r:id="rId5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84171" y="2280968"/>
            <a:ext cx="3914456" cy="3129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70" descr="map-web-use_orig.png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768407" y="1477486"/>
            <a:ext cx="3019848" cy="2334182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70"/>
          <p:cNvSpPr txBox="1"/>
          <p:nvPr/>
        </p:nvSpPr>
        <p:spPr>
          <a:xfrm>
            <a:off x="2400477" y="1579198"/>
            <a:ext cx="3881843" cy="324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5719" tIns="35719" rIns="35719" bIns="35719" anchor="ctr" anchorCtr="0">
            <a:noAutofit/>
          </a:bodyPr>
          <a:lstStyle/>
          <a:p>
            <a:pPr algn="ctr">
              <a:buClr>
                <a:srgbClr val="000000"/>
              </a:buClr>
              <a:buSzPts val="2400"/>
            </a:pPr>
            <a:r>
              <a:rPr lang="en-US" sz="1687" b="1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Click on maps to view on the internet</a:t>
            </a:r>
            <a:endParaRPr sz="1266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Widescreen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Helvetica Neue</vt:lpstr>
      <vt:lpstr>Helvetica Neue Light</vt:lpstr>
      <vt:lpstr>Office Theme</vt:lpstr>
      <vt:lpstr>Web 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 Links</dc:title>
  <dc:creator>M T</dc:creator>
  <cp:lastModifiedBy>M T</cp:lastModifiedBy>
  <cp:revision>1</cp:revision>
  <dcterms:created xsi:type="dcterms:W3CDTF">2020-03-23T16:10:31Z</dcterms:created>
  <dcterms:modified xsi:type="dcterms:W3CDTF">2020-03-23T16:10:51Z</dcterms:modified>
</cp:coreProperties>
</file>