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9" r:id="rId3"/>
    <p:sldId id="258" r:id="rId4"/>
    <p:sldId id="257" r:id="rId5"/>
    <p:sldId id="261" r:id="rId6"/>
    <p:sldId id="256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90" autoAdjust="0"/>
    <p:restoredTop sz="94660"/>
  </p:normalViewPr>
  <p:slideViewPr>
    <p:cSldViewPr snapToGrid="0">
      <p:cViewPr varScale="1">
        <p:scale>
          <a:sx n="70" d="100"/>
          <a:sy n="70" d="100"/>
        </p:scale>
        <p:origin x="92" y="2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7DB85-E395-412E-9051-FCE1A8312CE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0A8C0-9CB8-42C5-92BB-F51EEF8360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014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7DB85-E395-412E-9051-FCE1A8312CE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0A8C0-9CB8-42C5-92BB-F51EEF8360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543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7DB85-E395-412E-9051-FCE1A8312CE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0A8C0-9CB8-42C5-92BB-F51EEF8360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218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7DB85-E395-412E-9051-FCE1A8312CE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0A8C0-9CB8-42C5-92BB-F51EEF8360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75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7DB85-E395-412E-9051-FCE1A8312CE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0A8C0-9CB8-42C5-92BB-F51EEF8360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775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7DB85-E395-412E-9051-FCE1A8312CE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0A8C0-9CB8-42C5-92BB-F51EEF8360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878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7DB85-E395-412E-9051-FCE1A8312CE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0A8C0-9CB8-42C5-92BB-F51EEF8360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834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7DB85-E395-412E-9051-FCE1A8312CE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0A8C0-9CB8-42C5-92BB-F51EEF8360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67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7DB85-E395-412E-9051-FCE1A8312CE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0A8C0-9CB8-42C5-92BB-F51EEF8360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83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7DB85-E395-412E-9051-FCE1A8312CE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0A8C0-9CB8-42C5-92BB-F51EEF8360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08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7DB85-E395-412E-9051-FCE1A8312CE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0A8C0-9CB8-42C5-92BB-F51EEF8360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812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57DB85-E395-412E-9051-FCE1A8312CE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40A8C0-9CB8-42C5-92BB-F51EEF8360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796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bbc.co.uk/bitesize/topics/zx882hv/articles/zc42xnb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irelandswildlife.com/species-profiles/" TargetMode="External"/><Relationship Id="rId2" Type="http://schemas.openxmlformats.org/officeDocument/2006/relationships/hyperlink" Target="https://scottishwildlifetrust.org.uk/scotlands-wildlife/species-finder/" TargetMode="Externa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britishwildlifecentre.co.uk/planyourvisit/animals/" TargetMode="External"/><Relationship Id="rId4" Type="http://schemas.openxmlformats.org/officeDocument/2006/relationships/hyperlink" Target="http://www.bbc.co.uk/earth/story/20160229-celebrating-the-wonderful-wildlife-of-wales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3200" dirty="0" smtClean="0"/>
          </a:p>
          <a:p>
            <a:pPr marL="0" indent="0" algn="ctr">
              <a:buNone/>
            </a:pPr>
            <a:endParaRPr lang="en-GB" sz="3200" dirty="0"/>
          </a:p>
          <a:p>
            <a:pPr marL="0" indent="0" algn="ctr">
              <a:buNone/>
            </a:pPr>
            <a:r>
              <a:rPr lang="en-GB" sz="3200" dirty="0" smtClean="0"/>
              <a:t>Woodland animals and their habitats.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36710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 are going to look at animals that live in a woodland habitat.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>
                <a:latin typeface="SassoonCRInfant" panose="02010503020300020003" pitchFamily="2" charset="0"/>
              </a:rPr>
              <a:t>A habitat is where an animal will make its home. </a:t>
            </a:r>
          </a:p>
          <a:p>
            <a:pPr marL="0" indent="0" algn="ctr">
              <a:buNone/>
            </a:pPr>
            <a:r>
              <a:rPr lang="en-GB" dirty="0" smtClean="0">
                <a:latin typeface="SassoonCRInfant" panose="02010503020300020003" pitchFamily="2" charset="0"/>
              </a:rPr>
              <a:t>Lots of animals live in the woodlands, but what is a woodland?</a:t>
            </a:r>
          </a:p>
          <a:p>
            <a:pPr marL="0" indent="0" algn="ctr">
              <a:buNone/>
            </a:pPr>
            <a:r>
              <a:rPr lang="en-GB" dirty="0" smtClean="0">
                <a:latin typeface="SassoonCRInfant" panose="02010503020300020003" pitchFamily="2" charset="0"/>
              </a:rPr>
              <a:t>A woodland </a:t>
            </a:r>
            <a:r>
              <a:rPr lang="en-GB" dirty="0" smtClean="0">
                <a:latin typeface="SassoonCRInfant" panose="02010503020300020003" pitchFamily="2" charset="0"/>
              </a:rPr>
              <a:t>is </a:t>
            </a:r>
            <a:r>
              <a:rPr lang="en-GB" dirty="0" smtClean="0">
                <a:latin typeface="SassoonCRInfant" panose="02010503020300020003" pitchFamily="2" charset="0"/>
              </a:rPr>
              <a:t>a large area that is covered with trees.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668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does a woodland look like?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https://www.bbc.co.uk/bitesize/topics/zx882hv/articles/zc42xnb</a:t>
            </a:r>
            <a:endParaRPr lang="en-GB" dirty="0" smtClean="0"/>
          </a:p>
          <a:p>
            <a:endParaRPr lang="en-GB" dirty="0" smtClean="0"/>
          </a:p>
        </p:txBody>
      </p:sp>
      <p:pic>
        <p:nvPicPr>
          <p:cNvPr id="2050" name="Picture 2" descr="Woodland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12" y="3242930"/>
            <a:ext cx="4131492" cy="270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elocating Woodland Habitat for the New HS2 Rail Line is Flawed! - Planet  XY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447" y="3162693"/>
            <a:ext cx="4301386" cy="286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535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92325" y="637953"/>
            <a:ext cx="85804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In the United Kingdom we have lots of animals that live in the woodlands. </a:t>
            </a:r>
          </a:p>
          <a:p>
            <a:endParaRPr lang="en-GB" dirty="0">
              <a:latin typeface="SassoonCRInfant" panose="02010503020300020003" pitchFamily="2" charset="0"/>
            </a:endParaRPr>
          </a:p>
          <a:p>
            <a:r>
              <a:rPr lang="en-GB" dirty="0" smtClean="0">
                <a:latin typeface="SassoonCRInfant" panose="02010503020300020003" pitchFamily="2" charset="0"/>
              </a:rPr>
              <a:t>Can you name some woodland animals that we can find in the United Kingdom?</a:t>
            </a:r>
          </a:p>
          <a:p>
            <a:endParaRPr lang="en-GB" dirty="0"/>
          </a:p>
          <a:p>
            <a:endParaRPr lang="en-GB" dirty="0" smtClean="0"/>
          </a:p>
        </p:txBody>
      </p:sp>
      <p:pic>
        <p:nvPicPr>
          <p:cNvPr id="5" name="Picture 18" descr="13,938 Hedgehog Illustrations, Royalty-Free Vector Graphics &amp; Clip Art -  iStock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13" b="16278"/>
          <a:stretch/>
        </p:blipFill>
        <p:spPr bwMode="auto">
          <a:xfrm>
            <a:off x="528705" y="2115281"/>
            <a:ext cx="2139569" cy="1423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Free Rabbit Clipart - Clip Art Pictures - Graphics - Illustrati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962" y="4054606"/>
            <a:ext cx="1590929" cy="1440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Red Fox Clipart Mammal - Лиса На Прозрачном Фоне, Cliparts &amp; Cartoons -  Jing.f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8767" y="4689859"/>
            <a:ext cx="2047751" cy="1192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6" descr="Badger Vector Clip Art Illustrations. 494,265 Badger clipart EPS ... |  Badger illustration, Badger images, Badger pictures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539"/>
          <a:stretch/>
        </p:blipFill>
        <p:spPr bwMode="auto">
          <a:xfrm>
            <a:off x="5246922" y="2006540"/>
            <a:ext cx="2419350" cy="1579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Black And White Library Owl Clipart - Owl Clipart - Png Download (#4737) -  PinClipar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9325" y="2115281"/>
            <a:ext cx="1253474" cy="1182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428877" y="5882793"/>
            <a:ext cx="383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Which animals are mammals? 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0332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>
                <a:latin typeface="SassoonCRInfant" panose="02010503020300020003" pitchFamily="2" charset="0"/>
              </a:rPr>
              <a:t>Next we are going to look at woodland animals that live in different parts of the United Kingdom. </a:t>
            </a:r>
          </a:p>
          <a:p>
            <a:pPr marL="0" indent="0" algn="ctr">
              <a:buNone/>
            </a:pPr>
            <a:endParaRPr lang="en-GB" dirty="0">
              <a:latin typeface="SassoonCRInfant" panose="02010503020300020003" pitchFamily="2" charset="0"/>
            </a:endParaRPr>
          </a:p>
          <a:p>
            <a:pPr marL="0" indent="0" algn="ctr">
              <a:buNone/>
            </a:pPr>
            <a:r>
              <a:rPr lang="en-GB" dirty="0" smtClean="0">
                <a:latin typeface="SassoonCRInfant" panose="02010503020300020003" pitchFamily="2" charset="0"/>
              </a:rPr>
              <a:t>Can you name the 4 countries of the United Kingdom? </a:t>
            </a:r>
          </a:p>
        </p:txBody>
      </p:sp>
    </p:spTree>
    <p:extLst>
      <p:ext uri="{BB962C8B-B14F-4D97-AF65-F5344CB8AC3E}">
        <p14:creationId xmlns:p14="http://schemas.microsoft.com/office/powerpoint/2010/main" val="162145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6637" y="557212"/>
            <a:ext cx="5038725" cy="5743575"/>
          </a:xfrm>
          <a:prstGeom prst="rect">
            <a:avLst/>
          </a:prstGeom>
        </p:spPr>
      </p:pic>
      <p:pic>
        <p:nvPicPr>
          <p:cNvPr id="1030" name="Picture 6" descr="Red Crossbill - BirdForum Opus | BirdFor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120" y="206231"/>
            <a:ext cx="1285298" cy="1285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ed Squirrel (Sciurus vulgaris) - Woodland Trus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26" r="50023"/>
          <a:stretch/>
        </p:blipFill>
        <p:spPr bwMode="auto">
          <a:xfrm>
            <a:off x="8469745" y="307830"/>
            <a:ext cx="1108363" cy="1621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an Scotland save its wildcats from extinction? | Endangered species | The  Guardia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57" y="1240704"/>
            <a:ext cx="18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 flipV="1">
            <a:off x="2668588" y="2359615"/>
            <a:ext cx="3460697" cy="24114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193309" y="923636"/>
            <a:ext cx="2050473" cy="81727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6548582" y="1491529"/>
            <a:ext cx="1828800" cy="56197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6" name="Picture 12" descr="Red fox - Wikipedi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811" y="3391685"/>
            <a:ext cx="1800000" cy="12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The muntjac deer: population, habitat &amp; identification - Sag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2156" y="5318034"/>
            <a:ext cx="1712797" cy="1284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0c0252a12bccbd46d755595f81d77429.jpg (1800×1198) | Animals, Creepy animals,  National animal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0127" y="2868401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Straight Arrow Connector 15"/>
          <p:cNvCxnSpPr/>
          <p:nvPr/>
        </p:nvCxnSpPr>
        <p:spPr>
          <a:xfrm flipV="1">
            <a:off x="3666811" y="3242930"/>
            <a:ext cx="1617570" cy="46783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5401340" y="4942666"/>
            <a:ext cx="842442" cy="75638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7272670" y="3508744"/>
            <a:ext cx="1567457" cy="129717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980691" y="1953499"/>
            <a:ext cx="1482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Scotland 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671673" y="4587490"/>
            <a:ext cx="1258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</a:t>
            </a:r>
            <a:r>
              <a:rPr lang="en-GB" dirty="0" smtClean="0"/>
              <a:t>ales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6767072" y="5133368"/>
            <a:ext cx="1011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England 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4245934" y="2963770"/>
            <a:ext cx="1850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Northern Irelan</a:t>
            </a:r>
            <a:r>
              <a:rPr lang="en-GB" dirty="0"/>
              <a:t>d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734300" y="5411972"/>
            <a:ext cx="31817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Some of these animals may also be found in other parts of the country. 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445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Red Crossbill - BirdForum Opus | BirdFor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6155" y="2140704"/>
            <a:ext cx="1285298" cy="1285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Red Squirrel (Sciurus vulgaris) - Woodland Trust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26" r="50023"/>
          <a:stretch/>
        </p:blipFill>
        <p:spPr bwMode="auto">
          <a:xfrm>
            <a:off x="6717946" y="429995"/>
            <a:ext cx="1108363" cy="1621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Can Scotland save its wildcats from extinction? | Endangered species | The  Guardia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914" y="528435"/>
            <a:ext cx="18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Red fox - Wikipedi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688" y="5421898"/>
            <a:ext cx="1800000" cy="12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6" descr="The muntjac deer: population, habitat &amp; identification - Sag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5566" y="2033285"/>
            <a:ext cx="1712797" cy="1284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8" descr="0c0252a12bccbd46d755595f81d77429.jpg (1800×1198) | Animals, Creepy animals,  National animal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590" y="4550360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6593306" y="2222097"/>
            <a:ext cx="1501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Red squirrel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661133" y="4195010"/>
            <a:ext cx="1501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Pine Marten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069" y="2490918"/>
            <a:ext cx="1937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Scottish wild cat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004076" y="4705417"/>
            <a:ext cx="2146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Red Fox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999801" y="3578106"/>
            <a:ext cx="17546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Scottish Crossbill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9564303" y="1638678"/>
            <a:ext cx="13516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>
                <a:latin typeface="SassoonCRInfant" panose="02010503020300020003" pitchFamily="2" charset="0"/>
              </a:rPr>
              <a:t>Muntjac</a:t>
            </a:r>
            <a:r>
              <a:rPr lang="en-GB" dirty="0" smtClean="0">
                <a:latin typeface="SassoonCRInfant" panose="02010503020300020003" pitchFamily="2" charset="0"/>
              </a:rPr>
              <a:t> Roe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412974" y="5669280"/>
            <a:ext cx="27272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Can you tell which ones are mammals?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9005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7" grpId="0"/>
      <p:bldP spid="29" grpId="0"/>
      <p:bldP spid="29" grpId="1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236" y="1095493"/>
            <a:ext cx="10515600" cy="4939547"/>
          </a:xfrm>
        </p:spPr>
        <p:txBody>
          <a:bodyPr/>
          <a:lstStyle/>
          <a:p>
            <a:r>
              <a:rPr lang="en-GB" b="1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You might like to research some interesting facts about the animals that we have looked at today or explore more animals that live in the different countries and create a fact file</a:t>
            </a:r>
          </a:p>
          <a:p>
            <a:endParaRPr lang="en-GB" dirty="0"/>
          </a:p>
          <a:p>
            <a:r>
              <a:rPr lang="en-GB" dirty="0" smtClean="0"/>
              <a:t>Scotland wildlife: </a:t>
            </a:r>
            <a:r>
              <a:rPr lang="en-GB" dirty="0" smtClean="0">
                <a:hlinkClick r:id="rId2"/>
              </a:rPr>
              <a:t>https://scottishwildlifetrust.org.uk/scotlands-wildlife/species-finder/</a:t>
            </a:r>
            <a:endParaRPr lang="en-GB" dirty="0" smtClean="0"/>
          </a:p>
          <a:p>
            <a:r>
              <a:rPr lang="en-GB" dirty="0" smtClean="0"/>
              <a:t>Ireland wildlife: </a:t>
            </a:r>
            <a:r>
              <a:rPr lang="en-GB" dirty="0" smtClean="0">
                <a:hlinkClick r:id="rId3"/>
              </a:rPr>
              <a:t>https://irelandswildlife.com/species-profiles/</a:t>
            </a:r>
            <a:endParaRPr lang="en-GB" dirty="0" smtClean="0"/>
          </a:p>
          <a:p>
            <a:r>
              <a:rPr lang="en-GB" dirty="0" smtClean="0"/>
              <a:t>Wales wildlife: </a:t>
            </a:r>
            <a:r>
              <a:rPr lang="en-GB" dirty="0" smtClean="0">
                <a:hlinkClick r:id="rId4"/>
              </a:rPr>
              <a:t>http://www.bbc.co.uk/earth/story/20160229-celebrating-the-wonderful-wildlife-of-wales</a:t>
            </a:r>
            <a:endParaRPr lang="en-GB" dirty="0" smtClean="0"/>
          </a:p>
          <a:p>
            <a:r>
              <a:rPr lang="en-GB" dirty="0" smtClean="0"/>
              <a:t>England wildlife: </a:t>
            </a:r>
            <a:r>
              <a:rPr lang="en-GB" dirty="0" smtClean="0">
                <a:hlinkClick r:id="rId5"/>
              </a:rPr>
              <a:t>https://britishwildlifecentre.co.uk/planyourvisit/animals/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823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371" y="361742"/>
            <a:ext cx="4483474" cy="6264718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422105" y="587141"/>
            <a:ext cx="3195588" cy="163629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Write a short description about your animal. What do they look like? </a:t>
            </a:r>
            <a:endParaRPr lang="en-GB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422105" y="2404712"/>
            <a:ext cx="3195588" cy="163629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What is the animal called as a baby? </a:t>
            </a:r>
            <a:endParaRPr lang="en-GB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6653" y="2849078"/>
            <a:ext cx="3195588" cy="10090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Where in do they live in the United Kingdom</a:t>
            </a:r>
            <a:endParaRPr lang="en-GB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60177" y="396239"/>
            <a:ext cx="3195588" cy="10090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Name of the animal </a:t>
            </a:r>
            <a:endParaRPr lang="en-GB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37718" y="4291264"/>
            <a:ext cx="3195588" cy="10090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What is the animals habitat. Where does it make its home. Tree? Nest? Burrow? </a:t>
            </a:r>
            <a:endParaRPr lang="en-GB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812224" y="4588043"/>
            <a:ext cx="2805469" cy="6095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What do they eat?</a:t>
            </a:r>
            <a:endParaRPr lang="en-GB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812224" y="5625968"/>
            <a:ext cx="2805469" cy="6095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An interesting fact.</a:t>
            </a:r>
            <a:endParaRPr lang="en-GB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3130111" y="827773"/>
            <a:ext cx="1239758" cy="4042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7600096" y="750771"/>
            <a:ext cx="1212128" cy="6689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 flipV="1">
            <a:off x="7170821" y="2681439"/>
            <a:ext cx="1722922" cy="890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3022333" y="3494101"/>
            <a:ext cx="895149" cy="3640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3281856" y="4437246"/>
            <a:ext cx="626001" cy="1507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7600096" y="4795788"/>
            <a:ext cx="1438026" cy="6136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 flipV="1">
            <a:off x="7500962" y="5930767"/>
            <a:ext cx="1392781" cy="1909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419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sd280.WOODROWFC.000\AppData\Local\Microsoft\Windows\INetCache\Content.Word\IMG_E263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0935" y="164397"/>
            <a:ext cx="2799080" cy="2552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sd280.WOODROWFC.000\AppData\Local\Microsoft\Windows\INetCache\Content.Word\IMG_E263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51" y="151682"/>
            <a:ext cx="2793365" cy="20701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0390" y="1440747"/>
            <a:ext cx="10515600" cy="3751455"/>
          </a:xfrm>
        </p:spPr>
        <p:txBody>
          <a:bodyPr>
            <a:normAutofit/>
          </a:bodyPr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You might like to make a woodland animal with salt dough.</a:t>
            </a:r>
          </a:p>
          <a:p>
            <a:pPr algn="ctr"/>
            <a:r>
              <a:rPr lang="en-GB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Here is the recipe:</a:t>
            </a:r>
          </a:p>
          <a:p>
            <a:pPr algn="ctr"/>
            <a:r>
              <a:rPr lang="en-GB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1 cup flour</a:t>
            </a:r>
          </a:p>
          <a:p>
            <a:pPr algn="ctr"/>
            <a:r>
              <a:rPr lang="en-GB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½ cup salt </a:t>
            </a:r>
          </a:p>
          <a:p>
            <a:pPr algn="ctr"/>
            <a:r>
              <a:rPr lang="en-GB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½ cup water. </a:t>
            </a:r>
          </a:p>
          <a:p>
            <a:pPr algn="ctr"/>
            <a:r>
              <a:rPr lang="en-GB" dirty="0" smtClean="0">
                <a:solidFill>
                  <a:schemeClr val="tx1"/>
                </a:solidFill>
                <a:latin typeface="SassoonCRInfant" panose="02010503020300020003" pitchFamily="2" charset="0"/>
              </a:rPr>
              <a:t>Mix all the </a:t>
            </a:r>
            <a:r>
              <a:rPr lang="en-GB" smtClean="0">
                <a:solidFill>
                  <a:schemeClr val="tx1"/>
                </a:solidFill>
                <a:latin typeface="SassoonCRInfant" panose="02010503020300020003" pitchFamily="2" charset="0"/>
              </a:rPr>
              <a:t>ingredients together. </a:t>
            </a:r>
            <a:endParaRPr lang="en-GB" dirty="0" smtClean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pic>
        <p:nvPicPr>
          <p:cNvPr id="5" name="Picture 4" descr="C:\Users\sd280.WOODROWFC.000\AppData\Local\Microsoft\Windows\INetCache\Content.Word\IMG_E263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517" y="4395912"/>
            <a:ext cx="3651250" cy="1866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C:\Users\sd280.WOODROWFC.000\AppData\Local\Microsoft\Windows\INetCache\Content.Word\IMG_E2633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479" y="4681850"/>
            <a:ext cx="3092450" cy="17310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5696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329</Words>
  <Application>Microsoft Office PowerPoint</Application>
  <PresentationFormat>Widescreen</PresentationFormat>
  <Paragraphs>49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SassoonCRInfant</vt:lpstr>
      <vt:lpstr>Office Theme</vt:lpstr>
      <vt:lpstr>PowerPoint Presentation</vt:lpstr>
      <vt:lpstr>We are going to look at animals that live in a woodland habitat.</vt:lpstr>
      <vt:lpstr>What does a woodland look like?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Davies</dc:creator>
  <cp:lastModifiedBy>Sophie Davies</cp:lastModifiedBy>
  <cp:revision>16</cp:revision>
  <dcterms:created xsi:type="dcterms:W3CDTF">2021-02-02T10:52:42Z</dcterms:created>
  <dcterms:modified xsi:type="dcterms:W3CDTF">2021-02-04T09:47:39Z</dcterms:modified>
</cp:coreProperties>
</file>