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3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9C2AEC-AA29-454E-8359-FFD210036AC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5C94B-1776-4960-8B78-3D52BEC7E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731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Go to the Resource Folder for your ‘How to Draw a Troll’ information sheet</a:t>
            </a:r>
            <a:endParaRPr/>
          </a:p>
        </p:txBody>
      </p:sp>
      <p:sp>
        <p:nvSpPr>
          <p:cNvPr id="243" name="Google Shape;24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8BF14-F2E4-49C6-9863-DD78A8E6A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2F1BDF-48BB-44C7-806A-E013504EBC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D6257-5D76-4EDB-AB6E-70D889BF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F5452-BE7C-4684-B835-89A376397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33416-B752-4D30-A2AE-9DB4D9398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234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2A18E-694D-4880-8B4F-D622ADF80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D2F5B8-F989-412B-B44C-03700A2AF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944B5-774C-4EB7-BFCF-EA31F0489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89D47-A9B7-4E2A-A93E-4EAF03245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56B9E-5E56-4578-BFA1-34ED06EAB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815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A39C2-8A7D-49E1-8D94-B14DC785A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528744-A680-40D5-9CF8-FDBFFBDB2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CABEEA-2A81-4146-8AC1-6955621B9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D31C5-AE0F-4E6B-BF2C-A6DADD68B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A0E274-33DE-4A17-ACA5-557F41F8C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893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6F593-5CD6-4B2E-A378-1315B3D84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356C2-F672-4055-864E-3B423DEC1D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82EFB8-7FF5-4442-A010-DA82D97393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A7CD9D-6C4E-449F-9830-42BC8CEBE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A27655-9BEF-40F3-BC10-50B5EA8BD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D25123-C745-417F-BDC9-83C9782F2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B51B7-7E30-4AA3-80B2-B234DCA77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AA3DE-D42E-4783-9EE7-13697A3A5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66D7A-9478-46C5-8EB6-7A2239FEFD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1ADBB0-BECA-413C-B64A-1D047BA278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22D642-B3A1-47EF-869A-3D393053A4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9FCAE1-6B65-48C6-8F16-9DC5670F0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F4CEF2-8CDC-4D75-A13A-F3FE5CAB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B68ED6-4FE6-4C5D-880C-DADC92285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72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9FFD3-2B03-4341-A241-056FC4143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5980A0-5696-4AFE-9E7E-89CC28011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0CECD9-5DE8-4727-BFDC-4FE3A7C21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604A52-2830-4A4A-83AE-A63210D98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381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9444B8-C87E-45C1-9557-B03A79DB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B6D94E-388B-4826-A75A-47D83FE99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89A4-3C20-43ED-B503-CCC6D6069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703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3223F-1662-4792-B3DB-5849278AC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8AE2B-383F-414E-B551-95DB282B8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FF87D0-DF1F-4F1A-9FC3-EC8025CC7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AF68AE-A6C1-4EED-8F0F-25D6E6B0A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8FDA49-1D25-4D3E-B49B-4D39A6FF7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AE5405-4B4E-4B3C-A7EA-C3A6C3F75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119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FF315-55F4-47C3-AEE4-941B22D0A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60CC67-4D4F-4CC6-B7C5-885686B8B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2175DD-A76F-447F-84EF-88FA376109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259404-9B5C-4F50-A6A9-CFB40A4CC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C3D5B8-AC1E-4008-A6A7-839401AB5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0F90F-3108-4985-8D08-BFD36AEFE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808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44080-E21C-44D7-9F76-0B4942B37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1D517A-DC3B-4224-BE05-6DBCFD005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CF247D-7E65-4D34-83C3-ACDE02315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7F1D09-146A-475F-9C30-14972FEDD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6F316-6B2A-4156-AFFF-6D137934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375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7176C2-9104-47BB-96F4-E8B0F8E322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70ACE9-7396-4A50-80E0-51210D4EE9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C63CE0-B2F8-44C3-99C5-9CE56A50B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68A21-946A-4494-B530-5947E88F6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1B394-4A69-44C7-A3D1-0F6ABE645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961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Vertical">
  <p:cSld name="Photo - Vertical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>
            <a:spLocks noGrp="1"/>
          </p:cNvSpPr>
          <p:nvPr>
            <p:ph type="pic" idx="2"/>
          </p:nvPr>
        </p:nvSpPr>
        <p:spPr>
          <a:xfrm>
            <a:off x="2122289" y="431602"/>
            <a:ext cx="11626453" cy="5813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None/>
              <a:defRPr sz="421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892969" y="3321844"/>
            <a:ext cx="5000625" cy="2893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321457" lvl="0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1pPr>
            <a:lvl2pPr marL="642915" lvl="1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2pPr>
            <a:lvl3pPr marL="964372" lvl="2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3pPr>
            <a:lvl4pPr marL="1285829" lvl="3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4pPr>
            <a:lvl5pPr marL="1607287" lvl="4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757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s">
  <p:cSld name="Bulle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marL="321457" lvl="0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1pPr>
            <a:lvl2pPr marL="642915" lvl="1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2pPr>
            <a:lvl3pPr marL="964372" lvl="2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3pPr>
            <a:lvl4pPr marL="1285829" lvl="3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4pPr>
            <a:lvl5pPr marL="1607287" lvl="4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9329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3 Up">
  <p:cSld name="Photo - 3 Up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>
            <a:spLocks noGrp="1"/>
          </p:cNvSpPr>
          <p:nvPr>
            <p:ph type="pic" idx="2"/>
          </p:nvPr>
        </p:nvSpPr>
        <p:spPr>
          <a:xfrm>
            <a:off x="6262688" y="3536156"/>
            <a:ext cx="5676326" cy="283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7" name="Google Shape;27;p6"/>
          <p:cNvSpPr>
            <a:spLocks noGrp="1"/>
          </p:cNvSpPr>
          <p:nvPr>
            <p:ph type="pic" idx="3"/>
          </p:nvPr>
        </p:nvSpPr>
        <p:spPr>
          <a:xfrm>
            <a:off x="6096000" y="625079"/>
            <a:ext cx="5500688" cy="2750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8" name="Google Shape;28;p6"/>
          <p:cNvSpPr>
            <a:spLocks noGrp="1"/>
          </p:cNvSpPr>
          <p:nvPr>
            <p:ph type="pic" idx="4"/>
          </p:nvPr>
        </p:nvSpPr>
        <p:spPr>
          <a:xfrm>
            <a:off x="-2226469" y="625078"/>
            <a:ext cx="11233547" cy="5616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6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71444E-A18A-4FB8-9268-0594B16FC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F3FF21-C023-4B91-9539-6E530C9FB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37957-1AA7-48ED-8BEC-0D97BC118C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6A0F7-104E-40E1-8A42-09ECB7C06C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8E0ADD-EE17-40A5-982D-C48BBA8ABD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3A4E8-68BE-4299-AC8C-E68215DF31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2396E-C453-4A8D-8B0D-07EA44305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70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1"/>
          <p:cNvSpPr txBox="1">
            <a:spLocks noGrp="1"/>
          </p:cNvSpPr>
          <p:nvPr>
            <p:ph type="ctrTitle" idx="4294967295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b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Episode 2</a:t>
            </a:r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subTitle" idx="4294967295"/>
          </p:nvPr>
        </p:nvSpPr>
        <p:spPr>
          <a:xfrm>
            <a:off x="2416969" y="3540621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700"/>
              <a:buNone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High up in the tower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32" descr="candle.pn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7092" r="7092"/>
          <a:stretch/>
        </p:blipFill>
        <p:spPr>
          <a:xfrm>
            <a:off x="6861023" y="1395542"/>
            <a:ext cx="2524100" cy="388831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32"/>
          <p:cNvSpPr txBox="1"/>
          <p:nvPr/>
        </p:nvSpPr>
        <p:spPr>
          <a:xfrm>
            <a:off x="2094372" y="906524"/>
            <a:ext cx="4484715" cy="1633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High up in the tower is a window and shining out of the window is the light of a candle.</a:t>
            </a:r>
            <a:endParaRPr sz="1266"/>
          </a:p>
        </p:txBody>
      </p:sp>
      <p:sp>
        <p:nvSpPr>
          <p:cNvPr id="181" name="Google Shape;181;p32"/>
          <p:cNvSpPr txBox="1"/>
          <p:nvPr/>
        </p:nvSpPr>
        <p:spPr>
          <a:xfrm>
            <a:off x="2095500" y="2832507"/>
            <a:ext cx="4482459" cy="2382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The candle rests on a small table next to the queen. The light illuminates her face and casts a faint shadow across the floor.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3"/>
          <p:cNvSpPr txBox="1"/>
          <p:nvPr/>
        </p:nvSpPr>
        <p:spPr>
          <a:xfrm>
            <a:off x="2094372" y="1603039"/>
            <a:ext cx="3341820" cy="1633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Crackling in the corner of the room are logs in an old stone fireplace.</a:t>
            </a:r>
            <a:endParaRPr sz="1266"/>
          </a:p>
        </p:txBody>
      </p:sp>
      <p:sp>
        <p:nvSpPr>
          <p:cNvPr id="187" name="Google Shape;187;p33"/>
          <p:cNvSpPr txBox="1"/>
          <p:nvPr/>
        </p:nvSpPr>
        <p:spPr>
          <a:xfrm>
            <a:off x="2095500" y="3261132"/>
            <a:ext cx="3339564" cy="2382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Everything else is silent, unmoving, as though the castle was holding its breath.</a:t>
            </a:r>
            <a:endParaRPr sz="1266"/>
          </a:p>
        </p:txBody>
      </p:sp>
      <p:pic>
        <p:nvPicPr>
          <p:cNvPr id="188" name="Google Shape;188;p33" descr="c869812d2a3c96b204aba102fa8d5dfb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33332" y="1610368"/>
            <a:ext cx="4849686" cy="3637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34" descr="Queen_LUCY-p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0123" r="332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4"/>
          <p:cNvSpPr txBox="1">
            <a:spLocks noGrp="1"/>
          </p:cNvSpPr>
          <p:nvPr>
            <p:ph type="body" idx="1"/>
          </p:nvPr>
        </p:nvSpPr>
        <p:spPr>
          <a:xfrm>
            <a:off x="2193726" y="2494075"/>
            <a:ext cx="3750469" cy="10228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l"/>
            <a:r>
              <a:rPr lang="en-US"/>
              <a:t>“What am I to do?” she whispers to herself.</a:t>
            </a:r>
            <a:endParaRPr/>
          </a:p>
        </p:txBody>
      </p:sp>
      <p:sp>
        <p:nvSpPr>
          <p:cNvPr id="195" name="Google Shape;195;p34"/>
          <p:cNvSpPr txBox="1"/>
          <p:nvPr/>
        </p:nvSpPr>
        <p:spPr>
          <a:xfrm>
            <a:off x="2094371" y="841853"/>
            <a:ext cx="3949179" cy="124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The Queen murmurs and rests her head in her hands.</a:t>
            </a:r>
            <a:endParaRPr sz="1266"/>
          </a:p>
        </p:txBody>
      </p:sp>
      <p:sp>
        <p:nvSpPr>
          <p:cNvPr id="196" name="Google Shape;196;p34"/>
          <p:cNvSpPr txBox="1"/>
          <p:nvPr/>
        </p:nvSpPr>
        <p:spPr>
          <a:xfrm>
            <a:off x="2193726" y="3928260"/>
            <a:ext cx="3750469" cy="1487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“They are causing so much damage and unhappiness?”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5"/>
          <p:cNvSpPr txBox="1">
            <a:spLocks noGrp="1"/>
          </p:cNvSpPr>
          <p:nvPr>
            <p:ph type="body" idx="1"/>
          </p:nvPr>
        </p:nvSpPr>
        <p:spPr>
          <a:xfrm>
            <a:off x="2558867" y="2659233"/>
            <a:ext cx="7074267" cy="17383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kinds of things do you suppose would trouble a fairytale Queen?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2558867" y="2659233"/>
            <a:ext cx="7074267" cy="153953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You might want to make a list and see you how close you get!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37" descr="Queen_LUCY-p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0123" r="332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37"/>
          <p:cNvSpPr txBox="1"/>
          <p:nvPr/>
        </p:nvSpPr>
        <p:spPr>
          <a:xfrm>
            <a:off x="2094371" y="2243814"/>
            <a:ext cx="3949179" cy="1633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“If only,” she says, “they would stay in the forest and keep away from the village?”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38" descr="Queen_LUCY-p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0123" r="332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38"/>
          <p:cNvSpPr txBox="1"/>
          <p:nvPr/>
        </p:nvSpPr>
        <p:spPr>
          <a:xfrm>
            <a:off x="2094371" y="2636720"/>
            <a:ext cx="3949179" cy="8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“Why do they have to eat the sheep?”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9"/>
          <p:cNvSpPr txBox="1">
            <a:spLocks noGrp="1"/>
          </p:cNvSpPr>
          <p:nvPr>
            <p:ph type="body" idx="1"/>
          </p:nvPr>
        </p:nvSpPr>
        <p:spPr>
          <a:xfrm>
            <a:off x="4830757" y="2659233"/>
            <a:ext cx="2340870" cy="153953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Any idea yet?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40" descr="Queen_LUCY-p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0123" r="332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40"/>
          <p:cNvSpPr txBox="1"/>
          <p:nvPr/>
        </p:nvSpPr>
        <p:spPr>
          <a:xfrm>
            <a:off x="2094371" y="2636720"/>
            <a:ext cx="3949179" cy="8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“Isn’t there enough food in the woods?”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41"/>
          <p:cNvSpPr txBox="1">
            <a:spLocks noGrp="1"/>
          </p:cNvSpPr>
          <p:nvPr>
            <p:ph type="body" idx="1"/>
          </p:nvPr>
        </p:nvSpPr>
        <p:spPr>
          <a:xfrm>
            <a:off x="4553100" y="2659233"/>
            <a:ext cx="2618527" cy="153953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Here it comes…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42" descr="Queen_LUCY-p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0123" r="332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42"/>
          <p:cNvSpPr txBox="1"/>
          <p:nvPr/>
        </p:nvSpPr>
        <p:spPr>
          <a:xfrm>
            <a:off x="2704033" y="2000623"/>
            <a:ext cx="3196643" cy="1852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5600"/>
            </a:pPr>
            <a:r>
              <a:rPr lang="en-US" sz="3937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“Those trolls are the bane of my life!”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3"/>
          <p:cNvSpPr txBox="1">
            <a:spLocks noGrp="1"/>
          </p:cNvSpPr>
          <p:nvPr>
            <p:ph type="ctrTitle" idx="4294967295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b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Activity 2</a:t>
            </a:r>
            <a:endParaRPr/>
          </a:p>
        </p:txBody>
      </p:sp>
      <p:sp>
        <p:nvSpPr>
          <p:cNvPr id="246" name="Google Shape;246;p43"/>
          <p:cNvSpPr txBox="1">
            <a:spLocks noGrp="1"/>
          </p:cNvSpPr>
          <p:nvPr>
            <p:ph type="subTitle" idx="4294967295"/>
          </p:nvPr>
        </p:nvSpPr>
        <p:spPr>
          <a:xfrm>
            <a:off x="2416969" y="3545086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700"/>
              <a:buNone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Trolls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4"/>
          <p:cNvSpPr txBox="1">
            <a:spLocks noGrp="1"/>
          </p:cNvSpPr>
          <p:nvPr>
            <p:ph type="body" idx="1"/>
          </p:nvPr>
        </p:nvSpPr>
        <p:spPr>
          <a:xfrm>
            <a:off x="2558867" y="2659233"/>
            <a:ext cx="7074267" cy="153953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have you heard about trolls?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45" descr="troll.jpe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912" r="2912"/>
          <a:stretch/>
        </p:blipFill>
        <p:spPr>
          <a:xfrm>
            <a:off x="6247805" y="3580805"/>
            <a:ext cx="3750469" cy="2652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45" descr="Norwegian-trolls-Trollhunter-movie-j.jpg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l="2767" r="2767"/>
          <a:stretch/>
        </p:blipFill>
        <p:spPr>
          <a:xfrm>
            <a:off x="6247805" y="625078"/>
            <a:ext cx="3750469" cy="2652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45" descr="the_old_troll_by_antresoll_d5ia3ii-fullview.jpg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>
            <a:alphaModFix/>
          </a:blip>
          <a:srcRect l="5376" r="5375"/>
          <a:stretch/>
        </p:blipFill>
        <p:spPr>
          <a:xfrm>
            <a:off x="2193726" y="625078"/>
            <a:ext cx="3750469" cy="56078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46"/>
          <p:cNvSpPr txBox="1">
            <a:spLocks noGrp="1"/>
          </p:cNvSpPr>
          <p:nvPr>
            <p:ph type="body" idx="1"/>
          </p:nvPr>
        </p:nvSpPr>
        <p:spPr>
          <a:xfrm>
            <a:off x="2424921" y="1672537"/>
            <a:ext cx="7074267" cy="3512926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are their heads like?</a:t>
            </a:r>
            <a:endParaRPr/>
          </a:p>
          <a:p>
            <a:pPr marL="0" indent="0" algn="ctr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Their arms?</a:t>
            </a:r>
            <a:endParaRPr/>
          </a:p>
          <a:p>
            <a:pPr marL="0" indent="0" algn="ctr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Their legs?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indent="0" algn="ctr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does their breath smell like?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7"/>
          <p:cNvSpPr txBox="1">
            <a:spLocks noGrp="1"/>
          </p:cNvSpPr>
          <p:nvPr>
            <p:ph type="body" idx="1"/>
          </p:nvPr>
        </p:nvSpPr>
        <p:spPr>
          <a:xfrm>
            <a:off x="2558867" y="2427898"/>
            <a:ext cx="7074267" cy="200220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How do they walk?</a:t>
            </a:r>
            <a:endParaRPr/>
          </a:p>
          <a:p>
            <a:pPr marL="0" indent="0" algn="ctr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How do they eat?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indent="0" algn="ctr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do their voices sound like?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48"/>
          <p:cNvSpPr txBox="1"/>
          <p:nvPr/>
        </p:nvSpPr>
        <p:spPr>
          <a:xfrm>
            <a:off x="2469570" y="618834"/>
            <a:ext cx="7074267" cy="15763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could have a go at being a troll if you like?</a:t>
            </a:r>
            <a:endParaRPr sz="1266"/>
          </a:p>
        </p:txBody>
      </p:sp>
      <p:sp>
        <p:nvSpPr>
          <p:cNvPr id="274" name="Google Shape;274;p48"/>
          <p:cNvSpPr txBox="1"/>
          <p:nvPr/>
        </p:nvSpPr>
        <p:spPr>
          <a:xfrm>
            <a:off x="2469570" y="2351193"/>
            <a:ext cx="7074267" cy="1690363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you do…</a:t>
            </a:r>
            <a:endParaRPr sz="1266"/>
          </a:p>
          <a:p>
            <a:pPr algn="ctr">
              <a:spcBef>
                <a:spcPts val="2953"/>
              </a:spcBef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Stand up. And try moving around. </a:t>
            </a:r>
            <a:endParaRPr sz="1266"/>
          </a:p>
        </p:txBody>
      </p:sp>
      <p:sp>
        <p:nvSpPr>
          <p:cNvPr id="275" name="Google Shape;275;p48"/>
          <p:cNvSpPr txBox="1"/>
          <p:nvPr/>
        </p:nvSpPr>
        <p:spPr>
          <a:xfrm>
            <a:off x="2469570" y="4197616"/>
            <a:ext cx="7074267" cy="1690362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do your arms move? How about your head? What about your mouth? 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9"/>
          <p:cNvSpPr txBox="1">
            <a:spLocks noGrp="1"/>
          </p:cNvSpPr>
          <p:nvPr>
            <p:ph type="body" idx="1"/>
          </p:nvPr>
        </p:nvSpPr>
        <p:spPr>
          <a:xfrm>
            <a:off x="2558867" y="722327"/>
            <a:ext cx="7074267" cy="1400951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do trolls eat?</a:t>
            </a:r>
            <a:endParaRPr/>
          </a:p>
        </p:txBody>
      </p:sp>
      <p:sp>
        <p:nvSpPr>
          <p:cNvPr id="281" name="Google Shape;281;p49"/>
          <p:cNvSpPr txBox="1"/>
          <p:nvPr/>
        </p:nvSpPr>
        <p:spPr>
          <a:xfrm>
            <a:off x="2558867" y="2338601"/>
            <a:ext cx="7074267" cy="1400951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 people say they only come out at night.</a:t>
            </a:r>
            <a:endParaRPr sz="1266"/>
          </a:p>
        </p:txBody>
      </p:sp>
      <p:sp>
        <p:nvSpPr>
          <p:cNvPr id="282" name="Google Shape;282;p49"/>
          <p:cNvSpPr txBox="1"/>
          <p:nvPr/>
        </p:nvSpPr>
        <p:spPr>
          <a:xfrm>
            <a:off x="2558867" y="4017383"/>
            <a:ext cx="7074267" cy="1487038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Others say, they enjoy their own company and live on their own.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50"/>
          <p:cNvSpPr txBox="1">
            <a:spLocks noGrp="1"/>
          </p:cNvSpPr>
          <p:nvPr>
            <p:ph type="body" idx="1"/>
          </p:nvPr>
        </p:nvSpPr>
        <p:spPr>
          <a:xfrm>
            <a:off x="2558867" y="1186671"/>
            <a:ext cx="7074267" cy="200220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Perhaps it is lonely being a troll.</a:t>
            </a:r>
            <a:endParaRPr/>
          </a:p>
        </p:txBody>
      </p:sp>
      <p:sp>
        <p:nvSpPr>
          <p:cNvPr id="288" name="Google Shape;288;p50"/>
          <p:cNvSpPr txBox="1"/>
          <p:nvPr/>
        </p:nvSpPr>
        <p:spPr>
          <a:xfrm>
            <a:off x="2558867" y="3615546"/>
            <a:ext cx="7074267" cy="200220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Perhaps they don’t care.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349</Words>
  <Application>Microsoft Office PowerPoint</Application>
  <PresentationFormat>Widescreen</PresentationFormat>
  <Paragraphs>37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Helvetica Neue</vt:lpstr>
      <vt:lpstr>Helvetica Neue Light</vt:lpstr>
      <vt:lpstr>Office Theme</vt:lpstr>
      <vt:lpstr>Episode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Episode 2</dc:title>
  <dc:creator>M T</dc:creator>
  <cp:lastModifiedBy>M T</cp:lastModifiedBy>
  <cp:revision>1</cp:revision>
  <dcterms:created xsi:type="dcterms:W3CDTF">2020-03-23T16:08:40Z</dcterms:created>
  <dcterms:modified xsi:type="dcterms:W3CDTF">2020-03-23T16:09:13Z</dcterms:modified>
</cp:coreProperties>
</file>