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3004800" cy="9753600"/>
  <p:notesSz cx="6858000" cy="9144000"/>
  <p:embeddedFontLst>
    <p:embeddedFont>
      <p:font typeface="Arial Black" panose="020B0A04020102020204" pitchFamily="34" charset="0"/>
      <p:regular r:id="rId13"/>
      <p:bold r:id="rId14"/>
    </p:embeddedFont>
    <p:embeddedFont>
      <p:font typeface="Helvetica Neue" panose="020B0604020202020204" charset="0"/>
      <p:regular r:id="rId15"/>
      <p:bold r:id="rId16"/>
      <p:italic r:id="rId17"/>
      <p:boldItalic r:id="rId18"/>
    </p:embeddedFont>
    <p:embeddedFont>
      <p:font typeface="Helvetica Neue Light" panose="020B0604020202020204"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8" d="100"/>
          <a:sy n="58" d="100"/>
        </p:scale>
        <p:origin x="147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 name="Google Shape;4;n"/>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1pPr>
            <a:lvl2pPr marL="914400" marR="0" lvl="1"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2pPr>
            <a:lvl3pPr marL="1371600" marR="0" lvl="2"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3pPr>
            <a:lvl4pPr marL="1828800" marR="0" lvl="3"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4pPr>
            <a:lvl5pPr marL="2286000" marR="0" lvl="4"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5pPr>
            <a:lvl6pPr marL="2743200" marR="0" lvl="5"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6pPr>
            <a:lvl7pPr marL="3200400" marR="0" lvl="6"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7pPr>
            <a:lvl8pPr marL="3657600" marR="0" lvl="7"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8pPr>
            <a:lvl9pPr marL="4114800" marR="0" lvl="8"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1: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 name="Google Shape;57;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2: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 name="Google Shape;6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p3: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 name="Google Shape;69;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p4: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 name="Google Shape;76;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5: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2" name="Google Shape;82;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6: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 name="Google Shape;88;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7: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3" name="Google Shape;93;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8: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8" name="Google Shape;98;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9: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3" name="Google Shape;103;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10: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8" name="Google Shape;108;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mp; Sub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1270000" y="1638300"/>
            <a:ext cx="10464800" cy="3302000"/>
          </a:xfrm>
          <a:prstGeom prst="rect">
            <a:avLst/>
          </a:prstGeom>
          <a:noFill/>
          <a:ln>
            <a:noFill/>
          </a:ln>
        </p:spPr>
        <p:txBody>
          <a:bodyPr spcFirstLastPara="1" wrap="square" lIns="50800" tIns="50800" rIns="50800" bIns="50800" anchor="b" anchorCtr="0">
            <a:noAutofit/>
          </a:bodyPr>
          <a:lstStyle>
            <a:lvl1pPr lvl="0" algn="ctr">
              <a:lnSpc>
                <a:spcPct val="100000"/>
              </a:lnSpc>
              <a:spcBef>
                <a:spcPts val="0"/>
              </a:spcBef>
              <a:spcAft>
                <a:spcPts val="0"/>
              </a:spcAft>
              <a:buClr>
                <a:srgbClr val="000000"/>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11" name="Google Shape;11;p2"/>
          <p:cNvSpPr txBox="1">
            <a:spLocks noGrp="1"/>
          </p:cNvSpPr>
          <p:nvPr>
            <p:ph type="body" idx="1"/>
          </p:nvPr>
        </p:nvSpPr>
        <p:spPr>
          <a:xfrm>
            <a:off x="1270000" y="5041900"/>
            <a:ext cx="10464800" cy="1130300"/>
          </a:xfrm>
          <a:prstGeom prst="rect">
            <a:avLst/>
          </a:prstGeom>
          <a:noFill/>
          <a:ln>
            <a:noFill/>
          </a:ln>
        </p:spPr>
        <p:txBody>
          <a:bodyPr spcFirstLastPara="1" wrap="square" lIns="50800" tIns="50800" rIns="50800" bIns="50800" anchor="t" anchorCtr="0">
            <a:noAutofit/>
          </a:bodyPr>
          <a:lstStyle>
            <a:lvl1pPr marL="457200" lvl="0" indent="-228600" algn="ctr">
              <a:lnSpc>
                <a:spcPct val="100000"/>
              </a:lnSpc>
              <a:spcBef>
                <a:spcPts val="0"/>
              </a:spcBef>
              <a:spcAft>
                <a:spcPts val="0"/>
              </a:spcAft>
              <a:buClr>
                <a:srgbClr val="000000"/>
              </a:buClr>
              <a:buSzPts val="3700"/>
              <a:buFont typeface="Helvetica Neue"/>
              <a:buNone/>
              <a:defRPr sz="3700"/>
            </a:lvl1pPr>
            <a:lvl2pPr marL="914400" lvl="1" indent="-228600" algn="ctr">
              <a:lnSpc>
                <a:spcPct val="100000"/>
              </a:lnSpc>
              <a:spcBef>
                <a:spcPts val="0"/>
              </a:spcBef>
              <a:spcAft>
                <a:spcPts val="0"/>
              </a:spcAft>
              <a:buClr>
                <a:srgbClr val="000000"/>
              </a:buClr>
              <a:buSzPts val="3700"/>
              <a:buFont typeface="Helvetica Neue"/>
              <a:buNone/>
              <a:defRPr sz="3700"/>
            </a:lvl2pPr>
            <a:lvl3pPr marL="1371600" lvl="2" indent="-228600" algn="ctr">
              <a:lnSpc>
                <a:spcPct val="100000"/>
              </a:lnSpc>
              <a:spcBef>
                <a:spcPts val="0"/>
              </a:spcBef>
              <a:spcAft>
                <a:spcPts val="0"/>
              </a:spcAft>
              <a:buClr>
                <a:srgbClr val="000000"/>
              </a:buClr>
              <a:buSzPts val="3700"/>
              <a:buFont typeface="Helvetica Neue"/>
              <a:buNone/>
              <a:defRPr sz="3700"/>
            </a:lvl3pPr>
            <a:lvl4pPr marL="1828800" lvl="3" indent="-228600" algn="ctr">
              <a:lnSpc>
                <a:spcPct val="100000"/>
              </a:lnSpc>
              <a:spcBef>
                <a:spcPts val="0"/>
              </a:spcBef>
              <a:spcAft>
                <a:spcPts val="0"/>
              </a:spcAft>
              <a:buClr>
                <a:srgbClr val="000000"/>
              </a:buClr>
              <a:buSzPts val="3700"/>
              <a:buFont typeface="Helvetica Neue"/>
              <a:buNone/>
              <a:defRPr sz="3700"/>
            </a:lvl4pPr>
            <a:lvl5pPr marL="2286000" lvl="4" indent="-228600" algn="ctr">
              <a:lnSpc>
                <a:spcPct val="100000"/>
              </a:lnSpc>
              <a:spcBef>
                <a:spcPts val="0"/>
              </a:spcBef>
              <a:spcAft>
                <a:spcPts val="0"/>
              </a:spcAft>
              <a:buClr>
                <a:srgbClr val="000000"/>
              </a:buClr>
              <a:buSzPts val="3700"/>
              <a:buFont typeface="Helvetica Neue"/>
              <a:buNone/>
              <a:defRPr sz="3700"/>
            </a:lvl5pPr>
            <a:lvl6pPr marL="2743200" lvl="5" indent="-394335" algn="l">
              <a:lnSpc>
                <a:spcPct val="100000"/>
              </a:lnSpc>
              <a:spcBef>
                <a:spcPts val="4200"/>
              </a:spcBef>
              <a:spcAft>
                <a:spcPts val="0"/>
              </a:spcAft>
              <a:buClr>
                <a:srgbClr val="000000"/>
              </a:buClr>
              <a:buSzPts val="2610"/>
              <a:buChar char="•"/>
              <a:defRPr/>
            </a:lvl6pPr>
            <a:lvl7pPr marL="3200400" lvl="6" indent="-394335" algn="l">
              <a:lnSpc>
                <a:spcPct val="100000"/>
              </a:lnSpc>
              <a:spcBef>
                <a:spcPts val="4200"/>
              </a:spcBef>
              <a:spcAft>
                <a:spcPts val="0"/>
              </a:spcAft>
              <a:buClr>
                <a:srgbClr val="000000"/>
              </a:buClr>
              <a:buSzPts val="2610"/>
              <a:buChar char="•"/>
              <a:defRPr/>
            </a:lvl7pPr>
            <a:lvl8pPr marL="3657600" lvl="7" indent="-394334" algn="l">
              <a:lnSpc>
                <a:spcPct val="100000"/>
              </a:lnSpc>
              <a:spcBef>
                <a:spcPts val="4200"/>
              </a:spcBef>
              <a:spcAft>
                <a:spcPts val="0"/>
              </a:spcAft>
              <a:buClr>
                <a:srgbClr val="000000"/>
              </a:buClr>
              <a:buSzPts val="2610"/>
              <a:buChar char="•"/>
              <a:defRPr/>
            </a:lvl8pPr>
            <a:lvl9pPr marL="4114800" lvl="8" indent="-394334" algn="l">
              <a:lnSpc>
                <a:spcPct val="100000"/>
              </a:lnSpc>
              <a:spcBef>
                <a:spcPts val="4200"/>
              </a:spcBef>
              <a:spcAft>
                <a:spcPts val="0"/>
              </a:spcAft>
              <a:buClr>
                <a:srgbClr val="000000"/>
              </a:buClr>
              <a:buSzPts val="2610"/>
              <a:buChar char="•"/>
              <a:defRPr/>
            </a:lvl9pPr>
          </a:lstStyle>
          <a:p>
            <a:endParaRPr/>
          </a:p>
        </p:txBody>
      </p:sp>
      <p:sp>
        <p:nvSpPr>
          <p:cNvPr id="12" name="Google Shape;12;p2"/>
          <p:cNvSpPr txBox="1">
            <a:spLocks noGrp="1"/>
          </p:cNvSpPr>
          <p:nvPr>
            <p:ph type="sldNum" idx="12"/>
          </p:nvPr>
        </p:nvSpPr>
        <p:spPr>
          <a:xfrm>
            <a:off x="6328884" y="9296400"/>
            <a:ext cx="340259" cy="324306"/>
          </a:xfrm>
          <a:prstGeom prst="rect">
            <a:avLst/>
          </a:prstGeom>
          <a:noFill/>
          <a:ln>
            <a:noFill/>
          </a:ln>
        </p:spPr>
        <p:txBody>
          <a:bodyPr spcFirstLastPara="1" wrap="square" lIns="50800" tIns="50800" rIns="50800" bIns="50800" anchor="t" anchorCtr="0">
            <a:noAutofit/>
          </a:bodyPr>
          <a:lstStyle>
            <a:lvl1pPr marL="0" marR="0" lvl="0"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1pPr>
            <a:lvl2pPr marL="0" marR="0" lvl="1"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2pPr>
            <a:lvl3pPr marL="0" marR="0" lvl="2"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3pPr>
            <a:lvl4pPr marL="0" marR="0" lvl="3"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4pPr>
            <a:lvl5pPr marL="0" marR="0" lvl="4"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5pPr>
            <a:lvl6pPr marL="0" marR="0" lvl="5"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6pPr>
            <a:lvl7pPr marL="0" marR="0" lvl="6"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7pPr>
            <a:lvl8pPr marL="0" marR="0" lvl="7"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8pPr>
            <a:lvl9pPr marL="0" marR="0" lvl="8"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Photo - Vertical" type="tx">
  <p:cSld name="TITLE_AND_BODY">
    <p:spTree>
      <p:nvGrpSpPr>
        <p:cNvPr id="1" name="Shape 13"/>
        <p:cNvGrpSpPr/>
        <p:nvPr/>
      </p:nvGrpSpPr>
      <p:grpSpPr>
        <a:xfrm>
          <a:off x="0" y="0"/>
          <a:ext cx="0" cy="0"/>
          <a:chOff x="0" y="0"/>
          <a:chExt cx="0" cy="0"/>
        </a:xfrm>
      </p:grpSpPr>
      <p:sp>
        <p:nvSpPr>
          <p:cNvPr id="14" name="Google Shape;14;p3"/>
          <p:cNvSpPr>
            <a:spLocks noGrp="1"/>
          </p:cNvSpPr>
          <p:nvPr>
            <p:ph type="pic" idx="2"/>
          </p:nvPr>
        </p:nvSpPr>
        <p:spPr>
          <a:xfrm>
            <a:off x="2263775" y="613833"/>
            <a:ext cx="12401550" cy="8267701"/>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1pPr>
            <a:lvl2pPr marR="0" lvl="1"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2pPr>
            <a:lvl3pPr marR="0" lvl="2"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3pPr>
            <a:lvl4pPr marR="0" lvl="3"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4pPr>
            <a:lvl5pPr marR="0" lvl="4"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5pPr>
            <a:lvl6pPr marR="0" lvl="5"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6pPr>
            <a:lvl7pPr marR="0" lvl="6"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7pPr>
            <a:lvl8pPr marR="0" lvl="7"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8pPr>
            <a:lvl9pPr marR="0" lvl="8"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9pPr>
          </a:lstStyle>
          <a:p>
            <a:endParaRPr/>
          </a:p>
        </p:txBody>
      </p:sp>
      <p:sp>
        <p:nvSpPr>
          <p:cNvPr id="15" name="Google Shape;15;p3"/>
          <p:cNvSpPr txBox="1">
            <a:spLocks noGrp="1"/>
          </p:cNvSpPr>
          <p:nvPr>
            <p:ph type="title"/>
          </p:nvPr>
        </p:nvSpPr>
        <p:spPr>
          <a:xfrm>
            <a:off x="952500" y="635000"/>
            <a:ext cx="5334000" cy="3987800"/>
          </a:xfrm>
          <a:prstGeom prst="rect">
            <a:avLst/>
          </a:prstGeom>
          <a:noFill/>
          <a:ln>
            <a:noFill/>
          </a:ln>
        </p:spPr>
        <p:txBody>
          <a:bodyPr spcFirstLastPara="1" wrap="square" lIns="50800" tIns="50800" rIns="50800" bIns="50800" anchor="b" anchorCtr="0">
            <a:noAutofit/>
          </a:bodyPr>
          <a:lstStyle>
            <a:lvl1pPr lvl="0" algn="ctr">
              <a:lnSpc>
                <a:spcPct val="100000"/>
              </a:lnSpc>
              <a:spcBef>
                <a:spcPts val="0"/>
              </a:spcBef>
              <a:spcAft>
                <a:spcPts val="0"/>
              </a:spcAft>
              <a:buClr>
                <a:srgbClr val="000000"/>
              </a:buClr>
              <a:buSzPts val="6000"/>
              <a:buFont typeface="Helvetica Neue"/>
              <a:buNone/>
              <a:defRPr sz="6000"/>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16" name="Google Shape;16;p3"/>
          <p:cNvSpPr txBox="1">
            <a:spLocks noGrp="1"/>
          </p:cNvSpPr>
          <p:nvPr>
            <p:ph type="body" idx="1"/>
          </p:nvPr>
        </p:nvSpPr>
        <p:spPr>
          <a:xfrm>
            <a:off x="952500" y="4724400"/>
            <a:ext cx="5334000" cy="4114800"/>
          </a:xfrm>
          <a:prstGeom prst="rect">
            <a:avLst/>
          </a:prstGeom>
          <a:noFill/>
          <a:ln>
            <a:noFill/>
          </a:ln>
        </p:spPr>
        <p:txBody>
          <a:bodyPr spcFirstLastPara="1" wrap="square" lIns="50800" tIns="50800" rIns="50800" bIns="50800" anchor="t" anchorCtr="0">
            <a:noAutofit/>
          </a:bodyPr>
          <a:lstStyle>
            <a:lvl1pPr marL="457200" lvl="0" indent="-228600" algn="ctr">
              <a:lnSpc>
                <a:spcPct val="100000"/>
              </a:lnSpc>
              <a:spcBef>
                <a:spcPts val="0"/>
              </a:spcBef>
              <a:spcAft>
                <a:spcPts val="0"/>
              </a:spcAft>
              <a:buClr>
                <a:srgbClr val="000000"/>
              </a:buClr>
              <a:buSzPts val="3700"/>
              <a:buFont typeface="Helvetica Neue"/>
              <a:buNone/>
              <a:defRPr sz="3700"/>
            </a:lvl1pPr>
            <a:lvl2pPr marL="914400" lvl="1" indent="-228600" algn="ctr">
              <a:lnSpc>
                <a:spcPct val="100000"/>
              </a:lnSpc>
              <a:spcBef>
                <a:spcPts val="0"/>
              </a:spcBef>
              <a:spcAft>
                <a:spcPts val="0"/>
              </a:spcAft>
              <a:buClr>
                <a:srgbClr val="000000"/>
              </a:buClr>
              <a:buSzPts val="3700"/>
              <a:buFont typeface="Helvetica Neue"/>
              <a:buNone/>
              <a:defRPr sz="3700"/>
            </a:lvl2pPr>
            <a:lvl3pPr marL="1371600" lvl="2" indent="-228600" algn="ctr">
              <a:lnSpc>
                <a:spcPct val="100000"/>
              </a:lnSpc>
              <a:spcBef>
                <a:spcPts val="0"/>
              </a:spcBef>
              <a:spcAft>
                <a:spcPts val="0"/>
              </a:spcAft>
              <a:buClr>
                <a:srgbClr val="000000"/>
              </a:buClr>
              <a:buSzPts val="3700"/>
              <a:buFont typeface="Helvetica Neue"/>
              <a:buNone/>
              <a:defRPr sz="3700"/>
            </a:lvl3pPr>
            <a:lvl4pPr marL="1828800" lvl="3" indent="-228600" algn="ctr">
              <a:lnSpc>
                <a:spcPct val="100000"/>
              </a:lnSpc>
              <a:spcBef>
                <a:spcPts val="0"/>
              </a:spcBef>
              <a:spcAft>
                <a:spcPts val="0"/>
              </a:spcAft>
              <a:buClr>
                <a:srgbClr val="000000"/>
              </a:buClr>
              <a:buSzPts val="3700"/>
              <a:buFont typeface="Helvetica Neue"/>
              <a:buNone/>
              <a:defRPr sz="3700"/>
            </a:lvl4pPr>
            <a:lvl5pPr marL="2286000" lvl="4" indent="-228600" algn="ctr">
              <a:lnSpc>
                <a:spcPct val="100000"/>
              </a:lnSpc>
              <a:spcBef>
                <a:spcPts val="0"/>
              </a:spcBef>
              <a:spcAft>
                <a:spcPts val="0"/>
              </a:spcAft>
              <a:buClr>
                <a:srgbClr val="000000"/>
              </a:buClr>
              <a:buSzPts val="3700"/>
              <a:buFont typeface="Helvetica Neue"/>
              <a:buNone/>
              <a:defRPr sz="3700"/>
            </a:lvl5pPr>
            <a:lvl6pPr marL="2743200" lvl="5" indent="-394335" algn="l">
              <a:lnSpc>
                <a:spcPct val="100000"/>
              </a:lnSpc>
              <a:spcBef>
                <a:spcPts val="4200"/>
              </a:spcBef>
              <a:spcAft>
                <a:spcPts val="0"/>
              </a:spcAft>
              <a:buClr>
                <a:srgbClr val="000000"/>
              </a:buClr>
              <a:buSzPts val="2610"/>
              <a:buChar char="•"/>
              <a:defRPr/>
            </a:lvl6pPr>
            <a:lvl7pPr marL="3200400" lvl="6" indent="-394335" algn="l">
              <a:lnSpc>
                <a:spcPct val="100000"/>
              </a:lnSpc>
              <a:spcBef>
                <a:spcPts val="4200"/>
              </a:spcBef>
              <a:spcAft>
                <a:spcPts val="0"/>
              </a:spcAft>
              <a:buClr>
                <a:srgbClr val="000000"/>
              </a:buClr>
              <a:buSzPts val="2610"/>
              <a:buChar char="•"/>
              <a:defRPr/>
            </a:lvl7pPr>
            <a:lvl8pPr marL="3657600" lvl="7" indent="-394334" algn="l">
              <a:lnSpc>
                <a:spcPct val="100000"/>
              </a:lnSpc>
              <a:spcBef>
                <a:spcPts val="4200"/>
              </a:spcBef>
              <a:spcAft>
                <a:spcPts val="0"/>
              </a:spcAft>
              <a:buClr>
                <a:srgbClr val="000000"/>
              </a:buClr>
              <a:buSzPts val="2610"/>
              <a:buChar char="•"/>
              <a:defRPr/>
            </a:lvl8pPr>
            <a:lvl9pPr marL="4114800" lvl="8" indent="-394334" algn="l">
              <a:lnSpc>
                <a:spcPct val="100000"/>
              </a:lnSpc>
              <a:spcBef>
                <a:spcPts val="4200"/>
              </a:spcBef>
              <a:spcAft>
                <a:spcPts val="0"/>
              </a:spcAft>
              <a:buClr>
                <a:srgbClr val="000000"/>
              </a:buClr>
              <a:buSzPts val="2610"/>
              <a:buChar char="•"/>
              <a:defRPr/>
            </a:lvl9pPr>
          </a:lstStyle>
          <a:p>
            <a:endParaRPr/>
          </a:p>
        </p:txBody>
      </p:sp>
      <p:sp>
        <p:nvSpPr>
          <p:cNvPr id="17" name="Google Shape;17;p3"/>
          <p:cNvSpPr txBox="1">
            <a:spLocks noGrp="1"/>
          </p:cNvSpPr>
          <p:nvPr>
            <p:ph type="sldNum" idx="12"/>
          </p:nvPr>
        </p:nvSpPr>
        <p:spPr>
          <a:xfrm>
            <a:off x="6328884" y="9296400"/>
            <a:ext cx="340259" cy="324306"/>
          </a:xfrm>
          <a:prstGeom prst="rect">
            <a:avLst/>
          </a:prstGeom>
          <a:noFill/>
          <a:ln>
            <a:noFill/>
          </a:ln>
        </p:spPr>
        <p:txBody>
          <a:bodyPr spcFirstLastPara="1" wrap="square" lIns="50800" tIns="50800" rIns="50800" bIns="50800" anchor="t" anchorCtr="0">
            <a:noAutofit/>
          </a:bodyPr>
          <a:lstStyle>
            <a:lvl1pPr marL="0" lvl="0"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1pPr>
            <a:lvl2pPr marL="0" lvl="1"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2pPr>
            <a:lvl3pPr marL="0" lvl="2"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3pPr>
            <a:lvl4pPr marL="0" lvl="3"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4pPr>
            <a:lvl5pPr marL="0" lvl="4"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5pPr>
            <a:lvl6pPr marL="0" lvl="5"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6pPr>
            <a:lvl7pPr marL="0" lvl="6"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7pPr>
            <a:lvl8pPr marL="0" lvl="7"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8pPr>
            <a:lvl9pPr marL="0" lvl="8"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ullets">
  <p:cSld name="Bullets">
    <p:spTree>
      <p:nvGrpSpPr>
        <p:cNvPr id="1" name="Shape 18"/>
        <p:cNvGrpSpPr/>
        <p:nvPr/>
      </p:nvGrpSpPr>
      <p:grpSpPr>
        <a:xfrm>
          <a:off x="0" y="0"/>
          <a:ext cx="0" cy="0"/>
          <a:chOff x="0" y="0"/>
          <a:chExt cx="0" cy="0"/>
        </a:xfrm>
      </p:grpSpPr>
      <p:sp>
        <p:nvSpPr>
          <p:cNvPr id="19" name="Google Shape;19;p4"/>
          <p:cNvSpPr txBox="1">
            <a:spLocks noGrp="1"/>
          </p:cNvSpPr>
          <p:nvPr>
            <p:ph type="body" idx="1"/>
          </p:nvPr>
        </p:nvSpPr>
        <p:spPr>
          <a:xfrm>
            <a:off x="952500" y="1270000"/>
            <a:ext cx="11099800" cy="7213600"/>
          </a:xfrm>
          <a:prstGeom prst="rect">
            <a:avLst/>
          </a:prstGeom>
          <a:noFill/>
          <a:ln>
            <a:noFill/>
          </a:ln>
        </p:spPr>
        <p:txBody>
          <a:bodyPr spcFirstLastPara="1" wrap="square" lIns="50800" tIns="50800" rIns="50800" bIns="50800" anchor="ctr" anchorCtr="0">
            <a:noAutofit/>
          </a:bodyPr>
          <a:lstStyle>
            <a:lvl1pPr marL="457200" lvl="0" indent="-394335" algn="l">
              <a:lnSpc>
                <a:spcPct val="100000"/>
              </a:lnSpc>
              <a:spcBef>
                <a:spcPts val="4200"/>
              </a:spcBef>
              <a:spcAft>
                <a:spcPts val="0"/>
              </a:spcAft>
              <a:buClr>
                <a:srgbClr val="000000"/>
              </a:buClr>
              <a:buSzPts val="2610"/>
              <a:buChar char="•"/>
              <a:defRPr/>
            </a:lvl1pPr>
            <a:lvl2pPr marL="914400" lvl="1" indent="-394335" algn="l">
              <a:lnSpc>
                <a:spcPct val="100000"/>
              </a:lnSpc>
              <a:spcBef>
                <a:spcPts val="4200"/>
              </a:spcBef>
              <a:spcAft>
                <a:spcPts val="0"/>
              </a:spcAft>
              <a:buClr>
                <a:srgbClr val="000000"/>
              </a:buClr>
              <a:buSzPts val="2610"/>
              <a:buChar char="•"/>
              <a:defRPr/>
            </a:lvl2pPr>
            <a:lvl3pPr marL="1371600" lvl="2" indent="-394335" algn="l">
              <a:lnSpc>
                <a:spcPct val="100000"/>
              </a:lnSpc>
              <a:spcBef>
                <a:spcPts val="4200"/>
              </a:spcBef>
              <a:spcAft>
                <a:spcPts val="0"/>
              </a:spcAft>
              <a:buClr>
                <a:srgbClr val="000000"/>
              </a:buClr>
              <a:buSzPts val="2610"/>
              <a:buChar char="•"/>
              <a:defRPr/>
            </a:lvl3pPr>
            <a:lvl4pPr marL="1828800" lvl="3" indent="-394335" algn="l">
              <a:lnSpc>
                <a:spcPct val="100000"/>
              </a:lnSpc>
              <a:spcBef>
                <a:spcPts val="4200"/>
              </a:spcBef>
              <a:spcAft>
                <a:spcPts val="0"/>
              </a:spcAft>
              <a:buClr>
                <a:srgbClr val="000000"/>
              </a:buClr>
              <a:buSzPts val="2610"/>
              <a:buChar char="•"/>
              <a:defRPr/>
            </a:lvl4pPr>
            <a:lvl5pPr marL="2286000" lvl="4" indent="-394335" algn="l">
              <a:lnSpc>
                <a:spcPct val="100000"/>
              </a:lnSpc>
              <a:spcBef>
                <a:spcPts val="4200"/>
              </a:spcBef>
              <a:spcAft>
                <a:spcPts val="0"/>
              </a:spcAft>
              <a:buClr>
                <a:srgbClr val="000000"/>
              </a:buClr>
              <a:buSzPts val="2610"/>
              <a:buChar char="•"/>
              <a:defRPr/>
            </a:lvl5pPr>
            <a:lvl6pPr marL="2743200" lvl="5" indent="-394335" algn="l">
              <a:lnSpc>
                <a:spcPct val="100000"/>
              </a:lnSpc>
              <a:spcBef>
                <a:spcPts val="4200"/>
              </a:spcBef>
              <a:spcAft>
                <a:spcPts val="0"/>
              </a:spcAft>
              <a:buClr>
                <a:srgbClr val="000000"/>
              </a:buClr>
              <a:buSzPts val="2610"/>
              <a:buChar char="•"/>
              <a:defRPr/>
            </a:lvl6pPr>
            <a:lvl7pPr marL="3200400" lvl="6" indent="-394335" algn="l">
              <a:lnSpc>
                <a:spcPct val="100000"/>
              </a:lnSpc>
              <a:spcBef>
                <a:spcPts val="4200"/>
              </a:spcBef>
              <a:spcAft>
                <a:spcPts val="0"/>
              </a:spcAft>
              <a:buClr>
                <a:srgbClr val="000000"/>
              </a:buClr>
              <a:buSzPts val="2610"/>
              <a:buChar char="•"/>
              <a:defRPr/>
            </a:lvl7pPr>
            <a:lvl8pPr marL="3657600" lvl="7" indent="-394334" algn="l">
              <a:lnSpc>
                <a:spcPct val="100000"/>
              </a:lnSpc>
              <a:spcBef>
                <a:spcPts val="4200"/>
              </a:spcBef>
              <a:spcAft>
                <a:spcPts val="0"/>
              </a:spcAft>
              <a:buClr>
                <a:srgbClr val="000000"/>
              </a:buClr>
              <a:buSzPts val="2610"/>
              <a:buChar char="•"/>
              <a:defRPr/>
            </a:lvl8pPr>
            <a:lvl9pPr marL="4114800" lvl="8" indent="-394334" algn="l">
              <a:lnSpc>
                <a:spcPct val="100000"/>
              </a:lnSpc>
              <a:spcBef>
                <a:spcPts val="4200"/>
              </a:spcBef>
              <a:spcAft>
                <a:spcPts val="0"/>
              </a:spcAft>
              <a:buClr>
                <a:srgbClr val="000000"/>
              </a:buClr>
              <a:buSzPts val="2610"/>
              <a:buChar char="•"/>
              <a:defRPr/>
            </a:lvl9pPr>
          </a:lstStyle>
          <a:p>
            <a:endParaRPr/>
          </a:p>
        </p:txBody>
      </p:sp>
      <p:sp>
        <p:nvSpPr>
          <p:cNvPr id="20" name="Google Shape;20;p4"/>
          <p:cNvSpPr txBox="1">
            <a:spLocks noGrp="1"/>
          </p:cNvSpPr>
          <p:nvPr>
            <p:ph type="sldNum" idx="12"/>
          </p:nvPr>
        </p:nvSpPr>
        <p:spPr>
          <a:xfrm>
            <a:off x="6328884" y="9296400"/>
            <a:ext cx="340259" cy="324306"/>
          </a:xfrm>
          <a:prstGeom prst="rect">
            <a:avLst/>
          </a:prstGeom>
          <a:noFill/>
          <a:ln>
            <a:noFill/>
          </a:ln>
        </p:spPr>
        <p:txBody>
          <a:bodyPr spcFirstLastPara="1" wrap="square" lIns="50800" tIns="50800" rIns="50800" bIns="50800" anchor="t" anchorCtr="0">
            <a:noAutofit/>
          </a:bodyPr>
          <a:lstStyle>
            <a:lvl1pPr marL="0" lvl="0"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1pPr>
            <a:lvl2pPr marL="0" lvl="1"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2pPr>
            <a:lvl3pPr marL="0" lvl="2"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3pPr>
            <a:lvl4pPr marL="0" lvl="3"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4pPr>
            <a:lvl5pPr marL="0" lvl="4"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5pPr>
            <a:lvl6pPr marL="0" lvl="5"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6pPr>
            <a:lvl7pPr marL="0" lvl="6"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7pPr>
            <a:lvl8pPr marL="0" lvl="7"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8pPr>
            <a:lvl9pPr marL="0" lvl="8"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Photo - Horizontal">
  <p:cSld name="Photo - Horizontal">
    <p:spTree>
      <p:nvGrpSpPr>
        <p:cNvPr id="1" name="Shape 21"/>
        <p:cNvGrpSpPr/>
        <p:nvPr/>
      </p:nvGrpSpPr>
      <p:grpSpPr>
        <a:xfrm>
          <a:off x="0" y="0"/>
          <a:ext cx="0" cy="0"/>
          <a:chOff x="0" y="0"/>
          <a:chExt cx="0" cy="0"/>
        </a:xfrm>
      </p:grpSpPr>
      <p:sp>
        <p:nvSpPr>
          <p:cNvPr id="22" name="Google Shape;22;p5"/>
          <p:cNvSpPr>
            <a:spLocks noGrp="1"/>
          </p:cNvSpPr>
          <p:nvPr>
            <p:ph type="pic" idx="2"/>
          </p:nvPr>
        </p:nvSpPr>
        <p:spPr>
          <a:xfrm>
            <a:off x="1622088" y="289099"/>
            <a:ext cx="9753603" cy="6505789"/>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1pPr>
            <a:lvl2pPr marR="0" lvl="1"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2pPr>
            <a:lvl3pPr marR="0" lvl="2"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3pPr>
            <a:lvl4pPr marR="0" lvl="3"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4pPr>
            <a:lvl5pPr marR="0" lvl="4"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5pPr>
            <a:lvl6pPr marR="0" lvl="5"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6pPr>
            <a:lvl7pPr marR="0" lvl="6"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7pPr>
            <a:lvl8pPr marR="0" lvl="7"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8pPr>
            <a:lvl9pPr marR="0" lvl="8"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9pPr>
          </a:lstStyle>
          <a:p>
            <a:endParaRPr/>
          </a:p>
        </p:txBody>
      </p:sp>
      <p:sp>
        <p:nvSpPr>
          <p:cNvPr id="23" name="Google Shape;23;p5"/>
          <p:cNvSpPr txBox="1">
            <a:spLocks noGrp="1"/>
          </p:cNvSpPr>
          <p:nvPr>
            <p:ph type="title"/>
          </p:nvPr>
        </p:nvSpPr>
        <p:spPr>
          <a:xfrm>
            <a:off x="1270000" y="6718300"/>
            <a:ext cx="10464800" cy="1422400"/>
          </a:xfrm>
          <a:prstGeom prst="rect">
            <a:avLst/>
          </a:prstGeom>
          <a:noFill/>
          <a:ln>
            <a:noFill/>
          </a:ln>
        </p:spPr>
        <p:txBody>
          <a:bodyPr spcFirstLastPara="1" wrap="square" lIns="50800" tIns="50800" rIns="50800" bIns="50800" anchor="b" anchorCtr="0">
            <a:noAutofit/>
          </a:bodyPr>
          <a:lstStyle>
            <a:lvl1pPr lvl="0" algn="ctr">
              <a:lnSpc>
                <a:spcPct val="100000"/>
              </a:lnSpc>
              <a:spcBef>
                <a:spcPts val="0"/>
              </a:spcBef>
              <a:spcAft>
                <a:spcPts val="0"/>
              </a:spcAft>
              <a:buClr>
                <a:srgbClr val="000000"/>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24" name="Google Shape;24;p5"/>
          <p:cNvSpPr txBox="1">
            <a:spLocks noGrp="1"/>
          </p:cNvSpPr>
          <p:nvPr>
            <p:ph type="body" idx="1"/>
          </p:nvPr>
        </p:nvSpPr>
        <p:spPr>
          <a:xfrm>
            <a:off x="1270000" y="8153400"/>
            <a:ext cx="10464800" cy="1130300"/>
          </a:xfrm>
          <a:prstGeom prst="rect">
            <a:avLst/>
          </a:prstGeom>
          <a:noFill/>
          <a:ln>
            <a:noFill/>
          </a:ln>
        </p:spPr>
        <p:txBody>
          <a:bodyPr spcFirstLastPara="1" wrap="square" lIns="50800" tIns="50800" rIns="50800" bIns="50800" anchor="t" anchorCtr="0">
            <a:noAutofit/>
          </a:bodyPr>
          <a:lstStyle>
            <a:lvl1pPr marL="457200" lvl="0" indent="-228600" algn="ctr">
              <a:lnSpc>
                <a:spcPct val="100000"/>
              </a:lnSpc>
              <a:spcBef>
                <a:spcPts val="0"/>
              </a:spcBef>
              <a:spcAft>
                <a:spcPts val="0"/>
              </a:spcAft>
              <a:buClr>
                <a:srgbClr val="000000"/>
              </a:buClr>
              <a:buSzPts val="3700"/>
              <a:buFont typeface="Helvetica Neue"/>
              <a:buNone/>
              <a:defRPr sz="3700"/>
            </a:lvl1pPr>
            <a:lvl2pPr marL="914400" lvl="1" indent="-228600" algn="ctr">
              <a:lnSpc>
                <a:spcPct val="100000"/>
              </a:lnSpc>
              <a:spcBef>
                <a:spcPts val="0"/>
              </a:spcBef>
              <a:spcAft>
                <a:spcPts val="0"/>
              </a:spcAft>
              <a:buClr>
                <a:srgbClr val="000000"/>
              </a:buClr>
              <a:buSzPts val="3700"/>
              <a:buFont typeface="Helvetica Neue"/>
              <a:buNone/>
              <a:defRPr sz="3700"/>
            </a:lvl2pPr>
            <a:lvl3pPr marL="1371600" lvl="2" indent="-228600" algn="ctr">
              <a:lnSpc>
                <a:spcPct val="100000"/>
              </a:lnSpc>
              <a:spcBef>
                <a:spcPts val="0"/>
              </a:spcBef>
              <a:spcAft>
                <a:spcPts val="0"/>
              </a:spcAft>
              <a:buClr>
                <a:srgbClr val="000000"/>
              </a:buClr>
              <a:buSzPts val="3700"/>
              <a:buFont typeface="Helvetica Neue"/>
              <a:buNone/>
              <a:defRPr sz="3700"/>
            </a:lvl3pPr>
            <a:lvl4pPr marL="1828800" lvl="3" indent="-228600" algn="ctr">
              <a:lnSpc>
                <a:spcPct val="100000"/>
              </a:lnSpc>
              <a:spcBef>
                <a:spcPts val="0"/>
              </a:spcBef>
              <a:spcAft>
                <a:spcPts val="0"/>
              </a:spcAft>
              <a:buClr>
                <a:srgbClr val="000000"/>
              </a:buClr>
              <a:buSzPts val="3700"/>
              <a:buFont typeface="Helvetica Neue"/>
              <a:buNone/>
              <a:defRPr sz="3700"/>
            </a:lvl4pPr>
            <a:lvl5pPr marL="2286000" lvl="4" indent="-228600" algn="ctr">
              <a:lnSpc>
                <a:spcPct val="100000"/>
              </a:lnSpc>
              <a:spcBef>
                <a:spcPts val="0"/>
              </a:spcBef>
              <a:spcAft>
                <a:spcPts val="0"/>
              </a:spcAft>
              <a:buClr>
                <a:srgbClr val="000000"/>
              </a:buClr>
              <a:buSzPts val="3700"/>
              <a:buFont typeface="Helvetica Neue"/>
              <a:buNone/>
              <a:defRPr sz="3700"/>
            </a:lvl5pPr>
            <a:lvl6pPr marL="2743200" lvl="5" indent="-394335" algn="l">
              <a:lnSpc>
                <a:spcPct val="100000"/>
              </a:lnSpc>
              <a:spcBef>
                <a:spcPts val="4200"/>
              </a:spcBef>
              <a:spcAft>
                <a:spcPts val="0"/>
              </a:spcAft>
              <a:buClr>
                <a:srgbClr val="000000"/>
              </a:buClr>
              <a:buSzPts val="2610"/>
              <a:buChar char="•"/>
              <a:defRPr/>
            </a:lvl6pPr>
            <a:lvl7pPr marL="3200400" lvl="6" indent="-394335" algn="l">
              <a:lnSpc>
                <a:spcPct val="100000"/>
              </a:lnSpc>
              <a:spcBef>
                <a:spcPts val="4200"/>
              </a:spcBef>
              <a:spcAft>
                <a:spcPts val="0"/>
              </a:spcAft>
              <a:buClr>
                <a:srgbClr val="000000"/>
              </a:buClr>
              <a:buSzPts val="2610"/>
              <a:buChar char="•"/>
              <a:defRPr/>
            </a:lvl7pPr>
            <a:lvl8pPr marL="3657600" lvl="7" indent="-394334" algn="l">
              <a:lnSpc>
                <a:spcPct val="100000"/>
              </a:lnSpc>
              <a:spcBef>
                <a:spcPts val="4200"/>
              </a:spcBef>
              <a:spcAft>
                <a:spcPts val="0"/>
              </a:spcAft>
              <a:buClr>
                <a:srgbClr val="000000"/>
              </a:buClr>
              <a:buSzPts val="2610"/>
              <a:buChar char="•"/>
              <a:defRPr/>
            </a:lvl8pPr>
            <a:lvl9pPr marL="4114800" lvl="8" indent="-394334" algn="l">
              <a:lnSpc>
                <a:spcPct val="100000"/>
              </a:lnSpc>
              <a:spcBef>
                <a:spcPts val="4200"/>
              </a:spcBef>
              <a:spcAft>
                <a:spcPts val="0"/>
              </a:spcAft>
              <a:buClr>
                <a:srgbClr val="000000"/>
              </a:buClr>
              <a:buSzPts val="2610"/>
              <a:buChar char="•"/>
              <a:defRPr/>
            </a:lvl9pPr>
          </a:lstStyle>
          <a:p>
            <a:endParaRPr/>
          </a:p>
        </p:txBody>
      </p:sp>
      <p:sp>
        <p:nvSpPr>
          <p:cNvPr id="25" name="Google Shape;25;p5"/>
          <p:cNvSpPr txBox="1">
            <a:spLocks noGrp="1"/>
          </p:cNvSpPr>
          <p:nvPr>
            <p:ph type="sldNum" idx="12"/>
          </p:nvPr>
        </p:nvSpPr>
        <p:spPr>
          <a:xfrm>
            <a:off x="6328884" y="9296400"/>
            <a:ext cx="340259" cy="324306"/>
          </a:xfrm>
          <a:prstGeom prst="rect">
            <a:avLst/>
          </a:prstGeom>
          <a:noFill/>
          <a:ln>
            <a:noFill/>
          </a:ln>
        </p:spPr>
        <p:txBody>
          <a:bodyPr spcFirstLastPara="1" wrap="square" lIns="50800" tIns="50800" rIns="50800" bIns="50800" anchor="t" anchorCtr="0">
            <a:noAutofit/>
          </a:bodyPr>
          <a:lstStyle>
            <a:lvl1pPr marL="0" lvl="0"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1pPr>
            <a:lvl2pPr marL="0" lvl="1"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2pPr>
            <a:lvl3pPr marL="0" lvl="2"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3pPr>
            <a:lvl4pPr marL="0" lvl="3"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4pPr>
            <a:lvl5pPr marL="0" lvl="4"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5pPr>
            <a:lvl6pPr marL="0" lvl="5"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6pPr>
            <a:lvl7pPr marL="0" lvl="6"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7pPr>
            <a:lvl8pPr marL="0" lvl="7"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8pPr>
            <a:lvl9pPr marL="0" lvl="8"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Centre">
  <p:cSld name="Title - Centre">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1270000" y="3225800"/>
            <a:ext cx="10464800" cy="3302000"/>
          </a:xfrm>
          <a:prstGeom prst="rect">
            <a:avLst/>
          </a:prstGeom>
          <a:noFill/>
          <a:ln>
            <a:noFill/>
          </a:ln>
        </p:spPr>
        <p:txBody>
          <a:bodyPr spcFirstLastPara="1" wrap="square" lIns="50800" tIns="50800" rIns="50800" bIns="50800" anchor="ctr" anchorCtr="0">
            <a:noAutofit/>
          </a:bodyPr>
          <a:lstStyle>
            <a:lvl1pPr lvl="0" algn="ctr">
              <a:lnSpc>
                <a:spcPct val="100000"/>
              </a:lnSpc>
              <a:spcBef>
                <a:spcPts val="0"/>
              </a:spcBef>
              <a:spcAft>
                <a:spcPts val="0"/>
              </a:spcAft>
              <a:buClr>
                <a:srgbClr val="000000"/>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28" name="Google Shape;28;p6"/>
          <p:cNvSpPr txBox="1">
            <a:spLocks noGrp="1"/>
          </p:cNvSpPr>
          <p:nvPr>
            <p:ph type="sldNum" idx="12"/>
          </p:nvPr>
        </p:nvSpPr>
        <p:spPr>
          <a:xfrm>
            <a:off x="6328884" y="9296400"/>
            <a:ext cx="340259" cy="324306"/>
          </a:xfrm>
          <a:prstGeom prst="rect">
            <a:avLst/>
          </a:prstGeom>
          <a:noFill/>
          <a:ln>
            <a:noFill/>
          </a:ln>
        </p:spPr>
        <p:txBody>
          <a:bodyPr spcFirstLastPara="1" wrap="square" lIns="50800" tIns="50800" rIns="50800" bIns="50800" anchor="t" anchorCtr="0">
            <a:noAutofit/>
          </a:bodyPr>
          <a:lstStyle>
            <a:lvl1pPr marL="0" lvl="0"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1pPr>
            <a:lvl2pPr marL="0" lvl="1"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2pPr>
            <a:lvl3pPr marL="0" lvl="2"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3pPr>
            <a:lvl4pPr marL="0" lvl="3"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4pPr>
            <a:lvl5pPr marL="0" lvl="4"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5pPr>
            <a:lvl6pPr marL="0" lvl="5"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6pPr>
            <a:lvl7pPr marL="0" lvl="6"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7pPr>
            <a:lvl8pPr marL="0" lvl="7"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8pPr>
            <a:lvl9pPr marL="0" lvl="8"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Top">
  <p:cSld name="Title - Top">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952500" y="254000"/>
            <a:ext cx="11099800" cy="2159000"/>
          </a:xfrm>
          <a:prstGeom prst="rect">
            <a:avLst/>
          </a:prstGeom>
          <a:noFill/>
          <a:ln>
            <a:noFill/>
          </a:ln>
        </p:spPr>
        <p:txBody>
          <a:bodyPr spcFirstLastPara="1" wrap="square" lIns="50800" tIns="50800" rIns="50800" bIns="50800" anchor="ctr" anchorCtr="0">
            <a:noAutofit/>
          </a:bodyPr>
          <a:lstStyle>
            <a:lvl1pPr lvl="0" algn="ctr">
              <a:lnSpc>
                <a:spcPct val="100000"/>
              </a:lnSpc>
              <a:spcBef>
                <a:spcPts val="0"/>
              </a:spcBef>
              <a:spcAft>
                <a:spcPts val="0"/>
              </a:spcAft>
              <a:buClr>
                <a:srgbClr val="000000"/>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31" name="Google Shape;31;p7"/>
          <p:cNvSpPr txBox="1">
            <a:spLocks noGrp="1"/>
          </p:cNvSpPr>
          <p:nvPr>
            <p:ph type="sldNum" idx="12"/>
          </p:nvPr>
        </p:nvSpPr>
        <p:spPr>
          <a:xfrm>
            <a:off x="6328884" y="9296400"/>
            <a:ext cx="340259" cy="324306"/>
          </a:xfrm>
          <a:prstGeom prst="rect">
            <a:avLst/>
          </a:prstGeom>
          <a:noFill/>
          <a:ln>
            <a:noFill/>
          </a:ln>
        </p:spPr>
        <p:txBody>
          <a:bodyPr spcFirstLastPara="1" wrap="square" lIns="50800" tIns="50800" rIns="50800" bIns="50800" anchor="t" anchorCtr="0">
            <a:noAutofit/>
          </a:bodyPr>
          <a:lstStyle>
            <a:lvl1pPr marL="0" lvl="0"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1pPr>
            <a:lvl2pPr marL="0" lvl="1"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2pPr>
            <a:lvl3pPr marL="0" lvl="2"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3pPr>
            <a:lvl4pPr marL="0" lvl="3"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4pPr>
            <a:lvl5pPr marL="0" lvl="4"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5pPr>
            <a:lvl6pPr marL="0" lvl="5"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6pPr>
            <a:lvl7pPr marL="0" lvl="6"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7pPr>
            <a:lvl8pPr marL="0" lvl="7"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8pPr>
            <a:lvl9pPr marL="0" lvl="8"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mp; Bullets">
  <p:cSld name="Title &amp; Bullets">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952500" y="254000"/>
            <a:ext cx="11099800" cy="2159000"/>
          </a:xfrm>
          <a:prstGeom prst="rect">
            <a:avLst/>
          </a:prstGeom>
          <a:noFill/>
          <a:ln>
            <a:noFill/>
          </a:ln>
        </p:spPr>
        <p:txBody>
          <a:bodyPr spcFirstLastPara="1" wrap="square" lIns="50800" tIns="50800" rIns="50800" bIns="50800" anchor="ctr" anchorCtr="0">
            <a:noAutofit/>
          </a:bodyPr>
          <a:lstStyle>
            <a:lvl1pPr lvl="0" algn="ctr">
              <a:lnSpc>
                <a:spcPct val="100000"/>
              </a:lnSpc>
              <a:spcBef>
                <a:spcPts val="0"/>
              </a:spcBef>
              <a:spcAft>
                <a:spcPts val="0"/>
              </a:spcAft>
              <a:buClr>
                <a:srgbClr val="000000"/>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34" name="Google Shape;34;p8"/>
          <p:cNvSpPr txBox="1">
            <a:spLocks noGrp="1"/>
          </p:cNvSpPr>
          <p:nvPr>
            <p:ph type="body" idx="1"/>
          </p:nvPr>
        </p:nvSpPr>
        <p:spPr>
          <a:xfrm>
            <a:off x="952500" y="2590800"/>
            <a:ext cx="11099800" cy="6286500"/>
          </a:xfrm>
          <a:prstGeom prst="rect">
            <a:avLst/>
          </a:prstGeom>
          <a:noFill/>
          <a:ln>
            <a:noFill/>
          </a:ln>
        </p:spPr>
        <p:txBody>
          <a:bodyPr spcFirstLastPara="1" wrap="square" lIns="50800" tIns="50800" rIns="50800" bIns="50800" anchor="ctr" anchorCtr="0">
            <a:noAutofit/>
          </a:bodyPr>
          <a:lstStyle>
            <a:lvl1pPr marL="457200" lvl="0" indent="-394335" algn="l">
              <a:lnSpc>
                <a:spcPct val="100000"/>
              </a:lnSpc>
              <a:spcBef>
                <a:spcPts val="4200"/>
              </a:spcBef>
              <a:spcAft>
                <a:spcPts val="0"/>
              </a:spcAft>
              <a:buClr>
                <a:srgbClr val="000000"/>
              </a:buClr>
              <a:buSzPts val="2610"/>
              <a:buChar char="•"/>
              <a:defRPr/>
            </a:lvl1pPr>
            <a:lvl2pPr marL="914400" lvl="1" indent="-394335" algn="l">
              <a:lnSpc>
                <a:spcPct val="100000"/>
              </a:lnSpc>
              <a:spcBef>
                <a:spcPts val="4200"/>
              </a:spcBef>
              <a:spcAft>
                <a:spcPts val="0"/>
              </a:spcAft>
              <a:buClr>
                <a:srgbClr val="000000"/>
              </a:buClr>
              <a:buSzPts val="2610"/>
              <a:buChar char="•"/>
              <a:defRPr/>
            </a:lvl2pPr>
            <a:lvl3pPr marL="1371600" lvl="2" indent="-394335" algn="l">
              <a:lnSpc>
                <a:spcPct val="100000"/>
              </a:lnSpc>
              <a:spcBef>
                <a:spcPts val="4200"/>
              </a:spcBef>
              <a:spcAft>
                <a:spcPts val="0"/>
              </a:spcAft>
              <a:buClr>
                <a:srgbClr val="000000"/>
              </a:buClr>
              <a:buSzPts val="2610"/>
              <a:buChar char="•"/>
              <a:defRPr/>
            </a:lvl3pPr>
            <a:lvl4pPr marL="1828800" lvl="3" indent="-394335" algn="l">
              <a:lnSpc>
                <a:spcPct val="100000"/>
              </a:lnSpc>
              <a:spcBef>
                <a:spcPts val="4200"/>
              </a:spcBef>
              <a:spcAft>
                <a:spcPts val="0"/>
              </a:spcAft>
              <a:buClr>
                <a:srgbClr val="000000"/>
              </a:buClr>
              <a:buSzPts val="2610"/>
              <a:buChar char="•"/>
              <a:defRPr/>
            </a:lvl4pPr>
            <a:lvl5pPr marL="2286000" lvl="4" indent="-394335" algn="l">
              <a:lnSpc>
                <a:spcPct val="100000"/>
              </a:lnSpc>
              <a:spcBef>
                <a:spcPts val="4200"/>
              </a:spcBef>
              <a:spcAft>
                <a:spcPts val="0"/>
              </a:spcAft>
              <a:buClr>
                <a:srgbClr val="000000"/>
              </a:buClr>
              <a:buSzPts val="2610"/>
              <a:buChar char="•"/>
              <a:defRPr/>
            </a:lvl5pPr>
            <a:lvl6pPr marL="2743200" lvl="5" indent="-394335" algn="l">
              <a:lnSpc>
                <a:spcPct val="100000"/>
              </a:lnSpc>
              <a:spcBef>
                <a:spcPts val="4200"/>
              </a:spcBef>
              <a:spcAft>
                <a:spcPts val="0"/>
              </a:spcAft>
              <a:buClr>
                <a:srgbClr val="000000"/>
              </a:buClr>
              <a:buSzPts val="2610"/>
              <a:buChar char="•"/>
              <a:defRPr/>
            </a:lvl6pPr>
            <a:lvl7pPr marL="3200400" lvl="6" indent="-394335" algn="l">
              <a:lnSpc>
                <a:spcPct val="100000"/>
              </a:lnSpc>
              <a:spcBef>
                <a:spcPts val="4200"/>
              </a:spcBef>
              <a:spcAft>
                <a:spcPts val="0"/>
              </a:spcAft>
              <a:buClr>
                <a:srgbClr val="000000"/>
              </a:buClr>
              <a:buSzPts val="2610"/>
              <a:buChar char="•"/>
              <a:defRPr/>
            </a:lvl7pPr>
            <a:lvl8pPr marL="3657600" lvl="7" indent="-394334" algn="l">
              <a:lnSpc>
                <a:spcPct val="100000"/>
              </a:lnSpc>
              <a:spcBef>
                <a:spcPts val="4200"/>
              </a:spcBef>
              <a:spcAft>
                <a:spcPts val="0"/>
              </a:spcAft>
              <a:buClr>
                <a:srgbClr val="000000"/>
              </a:buClr>
              <a:buSzPts val="2610"/>
              <a:buChar char="•"/>
              <a:defRPr/>
            </a:lvl8pPr>
            <a:lvl9pPr marL="4114800" lvl="8" indent="-394334" algn="l">
              <a:lnSpc>
                <a:spcPct val="100000"/>
              </a:lnSpc>
              <a:spcBef>
                <a:spcPts val="4200"/>
              </a:spcBef>
              <a:spcAft>
                <a:spcPts val="0"/>
              </a:spcAft>
              <a:buClr>
                <a:srgbClr val="000000"/>
              </a:buClr>
              <a:buSzPts val="2610"/>
              <a:buChar char="•"/>
              <a:defRPr/>
            </a:lvl9pPr>
          </a:lstStyle>
          <a:p>
            <a:endParaRPr/>
          </a:p>
        </p:txBody>
      </p:sp>
      <p:sp>
        <p:nvSpPr>
          <p:cNvPr id="35" name="Google Shape;35;p8"/>
          <p:cNvSpPr txBox="1">
            <a:spLocks noGrp="1"/>
          </p:cNvSpPr>
          <p:nvPr>
            <p:ph type="sldNum" idx="12"/>
          </p:nvPr>
        </p:nvSpPr>
        <p:spPr>
          <a:xfrm>
            <a:off x="6328884" y="9296400"/>
            <a:ext cx="340259" cy="324306"/>
          </a:xfrm>
          <a:prstGeom prst="rect">
            <a:avLst/>
          </a:prstGeom>
          <a:noFill/>
          <a:ln>
            <a:noFill/>
          </a:ln>
        </p:spPr>
        <p:txBody>
          <a:bodyPr spcFirstLastPara="1" wrap="square" lIns="50800" tIns="50800" rIns="50800" bIns="50800" anchor="t" anchorCtr="0">
            <a:noAutofit/>
          </a:bodyPr>
          <a:lstStyle>
            <a:lvl1pPr marL="0" lvl="0"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1pPr>
            <a:lvl2pPr marL="0" lvl="1"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2pPr>
            <a:lvl3pPr marL="0" lvl="2"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3pPr>
            <a:lvl4pPr marL="0" lvl="3"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4pPr>
            <a:lvl5pPr marL="0" lvl="4"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5pPr>
            <a:lvl6pPr marL="0" lvl="5"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6pPr>
            <a:lvl7pPr marL="0" lvl="6"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7pPr>
            <a:lvl8pPr marL="0" lvl="7"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8pPr>
            <a:lvl9pPr marL="0" lvl="8"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Bullets &amp; Photo">
  <p:cSld name="Title, Bullets &amp; Photo">
    <p:spTree>
      <p:nvGrpSpPr>
        <p:cNvPr id="1" name="Shape 36"/>
        <p:cNvGrpSpPr/>
        <p:nvPr/>
      </p:nvGrpSpPr>
      <p:grpSpPr>
        <a:xfrm>
          <a:off x="0" y="0"/>
          <a:ext cx="0" cy="0"/>
          <a:chOff x="0" y="0"/>
          <a:chExt cx="0" cy="0"/>
        </a:xfrm>
      </p:grpSpPr>
      <p:sp>
        <p:nvSpPr>
          <p:cNvPr id="37" name="Google Shape;37;p9"/>
          <p:cNvSpPr>
            <a:spLocks noGrp="1"/>
          </p:cNvSpPr>
          <p:nvPr>
            <p:ph type="pic" idx="2"/>
          </p:nvPr>
        </p:nvSpPr>
        <p:spPr>
          <a:xfrm>
            <a:off x="4086225" y="2586566"/>
            <a:ext cx="9429750" cy="6286501"/>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1pPr>
            <a:lvl2pPr marR="0" lvl="1"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2pPr>
            <a:lvl3pPr marR="0" lvl="2"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3pPr>
            <a:lvl4pPr marR="0" lvl="3"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4pPr>
            <a:lvl5pPr marR="0" lvl="4"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5pPr>
            <a:lvl6pPr marR="0" lvl="5"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6pPr>
            <a:lvl7pPr marR="0" lvl="6"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7pPr>
            <a:lvl8pPr marR="0" lvl="7"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8pPr>
            <a:lvl9pPr marR="0" lvl="8"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9pPr>
          </a:lstStyle>
          <a:p>
            <a:endParaRPr/>
          </a:p>
        </p:txBody>
      </p:sp>
      <p:sp>
        <p:nvSpPr>
          <p:cNvPr id="38" name="Google Shape;38;p9"/>
          <p:cNvSpPr txBox="1">
            <a:spLocks noGrp="1"/>
          </p:cNvSpPr>
          <p:nvPr>
            <p:ph type="title"/>
          </p:nvPr>
        </p:nvSpPr>
        <p:spPr>
          <a:xfrm>
            <a:off x="952500" y="254000"/>
            <a:ext cx="11099800" cy="2159000"/>
          </a:xfrm>
          <a:prstGeom prst="rect">
            <a:avLst/>
          </a:prstGeom>
          <a:noFill/>
          <a:ln>
            <a:noFill/>
          </a:ln>
        </p:spPr>
        <p:txBody>
          <a:bodyPr spcFirstLastPara="1" wrap="square" lIns="50800" tIns="50800" rIns="50800" bIns="50800" anchor="ctr" anchorCtr="0">
            <a:noAutofit/>
          </a:bodyPr>
          <a:lstStyle>
            <a:lvl1pPr lvl="0" algn="ctr">
              <a:lnSpc>
                <a:spcPct val="100000"/>
              </a:lnSpc>
              <a:spcBef>
                <a:spcPts val="0"/>
              </a:spcBef>
              <a:spcAft>
                <a:spcPts val="0"/>
              </a:spcAft>
              <a:buClr>
                <a:srgbClr val="000000"/>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39" name="Google Shape;39;p9"/>
          <p:cNvSpPr txBox="1">
            <a:spLocks noGrp="1"/>
          </p:cNvSpPr>
          <p:nvPr>
            <p:ph type="body" idx="1"/>
          </p:nvPr>
        </p:nvSpPr>
        <p:spPr>
          <a:xfrm>
            <a:off x="952500" y="2590800"/>
            <a:ext cx="5334000" cy="6286500"/>
          </a:xfrm>
          <a:prstGeom prst="rect">
            <a:avLst/>
          </a:prstGeom>
          <a:noFill/>
          <a:ln>
            <a:noFill/>
          </a:ln>
        </p:spPr>
        <p:txBody>
          <a:bodyPr spcFirstLastPara="1" wrap="square" lIns="50800" tIns="50800" rIns="50800" bIns="50800" anchor="ctr" anchorCtr="0">
            <a:noAutofit/>
          </a:bodyPr>
          <a:lstStyle>
            <a:lvl1pPr marL="457200" lvl="0" indent="-486410" algn="l">
              <a:lnSpc>
                <a:spcPct val="100000"/>
              </a:lnSpc>
              <a:spcBef>
                <a:spcPts val="3200"/>
              </a:spcBef>
              <a:spcAft>
                <a:spcPts val="0"/>
              </a:spcAft>
              <a:buClr>
                <a:srgbClr val="000000"/>
              </a:buClr>
              <a:buSzPts val="4060"/>
              <a:buFont typeface="Helvetica Neue"/>
              <a:buChar char="•"/>
              <a:defRPr sz="2800"/>
            </a:lvl1pPr>
            <a:lvl2pPr marL="914400" lvl="1" indent="-486410" algn="l">
              <a:lnSpc>
                <a:spcPct val="100000"/>
              </a:lnSpc>
              <a:spcBef>
                <a:spcPts val="3200"/>
              </a:spcBef>
              <a:spcAft>
                <a:spcPts val="0"/>
              </a:spcAft>
              <a:buClr>
                <a:srgbClr val="000000"/>
              </a:buClr>
              <a:buSzPts val="4060"/>
              <a:buFont typeface="Helvetica Neue"/>
              <a:buChar char="•"/>
              <a:defRPr sz="2800"/>
            </a:lvl2pPr>
            <a:lvl3pPr marL="1371600" lvl="2" indent="-486410" algn="l">
              <a:lnSpc>
                <a:spcPct val="100000"/>
              </a:lnSpc>
              <a:spcBef>
                <a:spcPts val="3200"/>
              </a:spcBef>
              <a:spcAft>
                <a:spcPts val="0"/>
              </a:spcAft>
              <a:buClr>
                <a:srgbClr val="000000"/>
              </a:buClr>
              <a:buSzPts val="4060"/>
              <a:buFont typeface="Helvetica Neue"/>
              <a:buChar char="•"/>
              <a:defRPr sz="2800"/>
            </a:lvl3pPr>
            <a:lvl4pPr marL="1828800" lvl="3" indent="-486410" algn="l">
              <a:lnSpc>
                <a:spcPct val="100000"/>
              </a:lnSpc>
              <a:spcBef>
                <a:spcPts val="3200"/>
              </a:spcBef>
              <a:spcAft>
                <a:spcPts val="0"/>
              </a:spcAft>
              <a:buClr>
                <a:srgbClr val="000000"/>
              </a:buClr>
              <a:buSzPts val="4060"/>
              <a:buFont typeface="Helvetica Neue"/>
              <a:buChar char="•"/>
              <a:defRPr sz="2800"/>
            </a:lvl4pPr>
            <a:lvl5pPr marL="2286000" lvl="4" indent="-486410" algn="l">
              <a:lnSpc>
                <a:spcPct val="100000"/>
              </a:lnSpc>
              <a:spcBef>
                <a:spcPts val="3200"/>
              </a:spcBef>
              <a:spcAft>
                <a:spcPts val="0"/>
              </a:spcAft>
              <a:buClr>
                <a:srgbClr val="000000"/>
              </a:buClr>
              <a:buSzPts val="4060"/>
              <a:buFont typeface="Helvetica Neue"/>
              <a:buChar char="•"/>
              <a:defRPr sz="2800"/>
            </a:lvl5pPr>
            <a:lvl6pPr marL="2743200" lvl="5" indent="-394335" algn="l">
              <a:lnSpc>
                <a:spcPct val="100000"/>
              </a:lnSpc>
              <a:spcBef>
                <a:spcPts val="4200"/>
              </a:spcBef>
              <a:spcAft>
                <a:spcPts val="0"/>
              </a:spcAft>
              <a:buClr>
                <a:srgbClr val="000000"/>
              </a:buClr>
              <a:buSzPts val="2610"/>
              <a:buChar char="•"/>
              <a:defRPr/>
            </a:lvl6pPr>
            <a:lvl7pPr marL="3200400" lvl="6" indent="-394335" algn="l">
              <a:lnSpc>
                <a:spcPct val="100000"/>
              </a:lnSpc>
              <a:spcBef>
                <a:spcPts val="4200"/>
              </a:spcBef>
              <a:spcAft>
                <a:spcPts val="0"/>
              </a:spcAft>
              <a:buClr>
                <a:srgbClr val="000000"/>
              </a:buClr>
              <a:buSzPts val="2610"/>
              <a:buChar char="•"/>
              <a:defRPr/>
            </a:lvl7pPr>
            <a:lvl8pPr marL="3657600" lvl="7" indent="-394334" algn="l">
              <a:lnSpc>
                <a:spcPct val="100000"/>
              </a:lnSpc>
              <a:spcBef>
                <a:spcPts val="4200"/>
              </a:spcBef>
              <a:spcAft>
                <a:spcPts val="0"/>
              </a:spcAft>
              <a:buClr>
                <a:srgbClr val="000000"/>
              </a:buClr>
              <a:buSzPts val="2610"/>
              <a:buChar char="•"/>
              <a:defRPr/>
            </a:lvl8pPr>
            <a:lvl9pPr marL="4114800" lvl="8" indent="-394334" algn="l">
              <a:lnSpc>
                <a:spcPct val="100000"/>
              </a:lnSpc>
              <a:spcBef>
                <a:spcPts val="4200"/>
              </a:spcBef>
              <a:spcAft>
                <a:spcPts val="0"/>
              </a:spcAft>
              <a:buClr>
                <a:srgbClr val="000000"/>
              </a:buClr>
              <a:buSzPts val="2610"/>
              <a:buChar char="•"/>
              <a:defRPr/>
            </a:lvl9pPr>
          </a:lstStyle>
          <a:p>
            <a:endParaRPr/>
          </a:p>
        </p:txBody>
      </p:sp>
      <p:sp>
        <p:nvSpPr>
          <p:cNvPr id="40" name="Google Shape;40;p9"/>
          <p:cNvSpPr txBox="1">
            <a:spLocks noGrp="1"/>
          </p:cNvSpPr>
          <p:nvPr>
            <p:ph type="sldNum" idx="12"/>
          </p:nvPr>
        </p:nvSpPr>
        <p:spPr>
          <a:xfrm>
            <a:off x="6328884" y="9296400"/>
            <a:ext cx="340259" cy="342900"/>
          </a:xfrm>
          <a:prstGeom prst="rect">
            <a:avLst/>
          </a:prstGeom>
          <a:noFill/>
          <a:ln>
            <a:noFill/>
          </a:ln>
        </p:spPr>
        <p:txBody>
          <a:bodyPr spcFirstLastPara="1" wrap="square" lIns="50800" tIns="50800" rIns="50800" bIns="50800" anchor="t" anchorCtr="0">
            <a:noAutofit/>
          </a:bodyPr>
          <a:lstStyle>
            <a:lvl1pPr marL="0" marR="0" lvl="0"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1pPr>
            <a:lvl2pPr marL="0" marR="0" lvl="1"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2pPr>
            <a:lvl3pPr marL="0" marR="0" lvl="2"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3pPr>
            <a:lvl4pPr marL="0" marR="0" lvl="3"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4pPr>
            <a:lvl5pPr marL="0" marR="0" lvl="4"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5pPr>
            <a:lvl6pPr marL="0" marR="0" lvl="5"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6pPr>
            <a:lvl7pPr marL="0" marR="0" lvl="6"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7pPr>
            <a:lvl8pPr marL="0" marR="0" lvl="7"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8pPr>
            <a:lvl9pPr marL="0" marR="0" lvl="8" indent="0" algn="ctr">
              <a:lnSpc>
                <a:spcPct val="100000"/>
              </a:lnSpc>
              <a:spcBef>
                <a:spcPts val="0"/>
              </a:spcBef>
              <a:spcAft>
                <a:spcPts val="0"/>
              </a:spcAft>
              <a:buClr>
                <a:srgbClr val="000000"/>
              </a:buClr>
              <a:buSzPts val="1600"/>
              <a:buFont typeface="Helvetica Neue Light"/>
              <a:buNone/>
              <a:defRPr>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hoto - 3 Up">
  <p:cSld name="Photo - 3 Up">
    <p:spTree>
      <p:nvGrpSpPr>
        <p:cNvPr id="1" name="Shape 41"/>
        <p:cNvGrpSpPr/>
        <p:nvPr/>
      </p:nvGrpSpPr>
      <p:grpSpPr>
        <a:xfrm>
          <a:off x="0" y="0"/>
          <a:ext cx="0" cy="0"/>
          <a:chOff x="0" y="0"/>
          <a:chExt cx="0" cy="0"/>
        </a:xfrm>
      </p:grpSpPr>
      <p:sp>
        <p:nvSpPr>
          <p:cNvPr id="42" name="Google Shape;42;p10"/>
          <p:cNvSpPr>
            <a:spLocks noGrp="1"/>
          </p:cNvSpPr>
          <p:nvPr>
            <p:ph type="pic" idx="2"/>
          </p:nvPr>
        </p:nvSpPr>
        <p:spPr>
          <a:xfrm>
            <a:off x="6680200" y="5029200"/>
            <a:ext cx="6054748" cy="40386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1pPr>
            <a:lvl2pPr marR="0" lvl="1"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2pPr>
            <a:lvl3pPr marR="0" lvl="2"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3pPr>
            <a:lvl4pPr marR="0" lvl="3"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4pPr>
            <a:lvl5pPr marR="0" lvl="4"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5pPr>
            <a:lvl6pPr marR="0" lvl="5"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6pPr>
            <a:lvl7pPr marR="0" lvl="6"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7pPr>
            <a:lvl8pPr marR="0" lvl="7"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8pPr>
            <a:lvl9pPr marR="0" lvl="8"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9pPr>
          </a:lstStyle>
          <a:p>
            <a:endParaRPr/>
          </a:p>
        </p:txBody>
      </p:sp>
      <p:sp>
        <p:nvSpPr>
          <p:cNvPr id="43" name="Google Shape;43;p10"/>
          <p:cNvSpPr>
            <a:spLocks noGrp="1"/>
          </p:cNvSpPr>
          <p:nvPr>
            <p:ph type="pic" idx="3"/>
          </p:nvPr>
        </p:nvSpPr>
        <p:spPr>
          <a:xfrm>
            <a:off x="6502400" y="889000"/>
            <a:ext cx="5867400" cy="3911601"/>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1pPr>
            <a:lvl2pPr marR="0" lvl="1"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2pPr>
            <a:lvl3pPr marR="0" lvl="2"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3pPr>
            <a:lvl4pPr marR="0" lvl="3"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4pPr>
            <a:lvl5pPr marR="0" lvl="4"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5pPr>
            <a:lvl6pPr marR="0" lvl="5"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6pPr>
            <a:lvl7pPr marR="0" lvl="6"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7pPr>
            <a:lvl8pPr marR="0" lvl="7"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8pPr>
            <a:lvl9pPr marR="0" lvl="8"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9pPr>
          </a:lstStyle>
          <a:p>
            <a:endParaRPr/>
          </a:p>
        </p:txBody>
      </p:sp>
      <p:sp>
        <p:nvSpPr>
          <p:cNvPr id="44" name="Google Shape;44;p10"/>
          <p:cNvSpPr>
            <a:spLocks noGrp="1"/>
          </p:cNvSpPr>
          <p:nvPr>
            <p:ph type="pic" idx="4"/>
          </p:nvPr>
        </p:nvSpPr>
        <p:spPr>
          <a:xfrm>
            <a:off x="-2374900" y="889000"/>
            <a:ext cx="11982450" cy="79883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1pPr>
            <a:lvl2pPr marR="0" lvl="1"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2pPr>
            <a:lvl3pPr marR="0" lvl="2"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3pPr>
            <a:lvl4pPr marR="0" lvl="3"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4pPr>
            <a:lvl5pPr marR="0" lvl="4"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5pPr>
            <a:lvl6pPr marR="0" lvl="5"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6pPr>
            <a:lvl7pPr marR="0" lvl="6"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7pPr>
            <a:lvl8pPr marR="0" lvl="7"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8pPr>
            <a:lvl9pPr marR="0" lvl="8"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9pPr>
          </a:lstStyle>
          <a:p>
            <a:endParaRPr/>
          </a:p>
        </p:txBody>
      </p:sp>
      <p:sp>
        <p:nvSpPr>
          <p:cNvPr id="45" name="Google Shape;45;p10"/>
          <p:cNvSpPr txBox="1">
            <a:spLocks noGrp="1"/>
          </p:cNvSpPr>
          <p:nvPr>
            <p:ph type="sldNum" idx="12"/>
          </p:nvPr>
        </p:nvSpPr>
        <p:spPr>
          <a:xfrm>
            <a:off x="6328884" y="9296400"/>
            <a:ext cx="340259" cy="324306"/>
          </a:xfrm>
          <a:prstGeom prst="rect">
            <a:avLst/>
          </a:prstGeom>
          <a:noFill/>
          <a:ln>
            <a:noFill/>
          </a:ln>
        </p:spPr>
        <p:txBody>
          <a:bodyPr spcFirstLastPara="1" wrap="square" lIns="50800" tIns="50800" rIns="50800" bIns="50800" anchor="t" anchorCtr="0">
            <a:noAutofit/>
          </a:bodyPr>
          <a:lstStyle>
            <a:lvl1pPr marL="0" lvl="0"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1pPr>
            <a:lvl2pPr marL="0" lvl="1"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2pPr>
            <a:lvl3pPr marL="0" lvl="2"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3pPr>
            <a:lvl4pPr marL="0" lvl="3"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4pPr>
            <a:lvl5pPr marL="0" lvl="4"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5pPr>
            <a:lvl6pPr marL="0" lvl="5"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6pPr>
            <a:lvl7pPr marL="0" lvl="6"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7pPr>
            <a:lvl8pPr marL="0" lvl="7"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8pPr>
            <a:lvl9pPr marL="0" lvl="8"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46"/>
        <p:cNvGrpSpPr/>
        <p:nvPr/>
      </p:nvGrpSpPr>
      <p:grpSpPr>
        <a:xfrm>
          <a:off x="0" y="0"/>
          <a:ext cx="0" cy="0"/>
          <a:chOff x="0" y="0"/>
          <a:chExt cx="0" cy="0"/>
        </a:xfrm>
      </p:grpSpPr>
      <p:sp>
        <p:nvSpPr>
          <p:cNvPr id="47" name="Google Shape;47;p11"/>
          <p:cNvSpPr txBox="1">
            <a:spLocks noGrp="1"/>
          </p:cNvSpPr>
          <p:nvPr>
            <p:ph type="body" idx="1"/>
          </p:nvPr>
        </p:nvSpPr>
        <p:spPr>
          <a:xfrm>
            <a:off x="1270000" y="6362700"/>
            <a:ext cx="10464800" cy="461366"/>
          </a:xfrm>
          <a:prstGeom prst="rect">
            <a:avLst/>
          </a:prstGeom>
          <a:noFill/>
          <a:ln>
            <a:noFill/>
          </a:ln>
        </p:spPr>
        <p:txBody>
          <a:bodyPr spcFirstLastPara="1" wrap="square" lIns="50800" tIns="50800" rIns="50800" bIns="50800" anchor="t" anchorCtr="0">
            <a:noAutofit/>
          </a:bodyPr>
          <a:lstStyle>
            <a:lvl1pPr marL="457200" lvl="0" indent="-228600" algn="ctr">
              <a:lnSpc>
                <a:spcPct val="100000"/>
              </a:lnSpc>
              <a:spcBef>
                <a:spcPts val="0"/>
              </a:spcBef>
              <a:spcAft>
                <a:spcPts val="0"/>
              </a:spcAft>
              <a:buClr>
                <a:srgbClr val="000000"/>
              </a:buClr>
              <a:buSzPts val="2400"/>
              <a:buFont typeface="Helvetica Neue"/>
              <a:buNone/>
              <a:defRPr sz="2400" i="1"/>
            </a:lvl1pPr>
            <a:lvl2pPr marL="914400" lvl="1" indent="-394335" algn="l">
              <a:lnSpc>
                <a:spcPct val="100000"/>
              </a:lnSpc>
              <a:spcBef>
                <a:spcPts val="4200"/>
              </a:spcBef>
              <a:spcAft>
                <a:spcPts val="0"/>
              </a:spcAft>
              <a:buClr>
                <a:srgbClr val="000000"/>
              </a:buClr>
              <a:buSzPts val="2610"/>
              <a:buChar char="•"/>
              <a:defRPr/>
            </a:lvl2pPr>
            <a:lvl3pPr marL="1371600" lvl="2" indent="-394335" algn="l">
              <a:lnSpc>
                <a:spcPct val="100000"/>
              </a:lnSpc>
              <a:spcBef>
                <a:spcPts val="4200"/>
              </a:spcBef>
              <a:spcAft>
                <a:spcPts val="0"/>
              </a:spcAft>
              <a:buClr>
                <a:srgbClr val="000000"/>
              </a:buClr>
              <a:buSzPts val="2610"/>
              <a:buChar char="•"/>
              <a:defRPr/>
            </a:lvl3pPr>
            <a:lvl4pPr marL="1828800" lvl="3" indent="-394335" algn="l">
              <a:lnSpc>
                <a:spcPct val="100000"/>
              </a:lnSpc>
              <a:spcBef>
                <a:spcPts val="4200"/>
              </a:spcBef>
              <a:spcAft>
                <a:spcPts val="0"/>
              </a:spcAft>
              <a:buClr>
                <a:srgbClr val="000000"/>
              </a:buClr>
              <a:buSzPts val="2610"/>
              <a:buChar char="•"/>
              <a:defRPr/>
            </a:lvl4pPr>
            <a:lvl5pPr marL="2286000" lvl="4" indent="-394335" algn="l">
              <a:lnSpc>
                <a:spcPct val="100000"/>
              </a:lnSpc>
              <a:spcBef>
                <a:spcPts val="4200"/>
              </a:spcBef>
              <a:spcAft>
                <a:spcPts val="0"/>
              </a:spcAft>
              <a:buClr>
                <a:srgbClr val="000000"/>
              </a:buClr>
              <a:buSzPts val="2610"/>
              <a:buChar char="•"/>
              <a:defRPr/>
            </a:lvl5pPr>
            <a:lvl6pPr marL="2743200" lvl="5" indent="-394335" algn="l">
              <a:lnSpc>
                <a:spcPct val="100000"/>
              </a:lnSpc>
              <a:spcBef>
                <a:spcPts val="4200"/>
              </a:spcBef>
              <a:spcAft>
                <a:spcPts val="0"/>
              </a:spcAft>
              <a:buClr>
                <a:srgbClr val="000000"/>
              </a:buClr>
              <a:buSzPts val="2610"/>
              <a:buChar char="•"/>
              <a:defRPr/>
            </a:lvl6pPr>
            <a:lvl7pPr marL="3200400" lvl="6" indent="-394335" algn="l">
              <a:lnSpc>
                <a:spcPct val="100000"/>
              </a:lnSpc>
              <a:spcBef>
                <a:spcPts val="4200"/>
              </a:spcBef>
              <a:spcAft>
                <a:spcPts val="0"/>
              </a:spcAft>
              <a:buClr>
                <a:srgbClr val="000000"/>
              </a:buClr>
              <a:buSzPts val="2610"/>
              <a:buChar char="•"/>
              <a:defRPr/>
            </a:lvl7pPr>
            <a:lvl8pPr marL="3657600" lvl="7" indent="-394334" algn="l">
              <a:lnSpc>
                <a:spcPct val="100000"/>
              </a:lnSpc>
              <a:spcBef>
                <a:spcPts val="4200"/>
              </a:spcBef>
              <a:spcAft>
                <a:spcPts val="0"/>
              </a:spcAft>
              <a:buClr>
                <a:srgbClr val="000000"/>
              </a:buClr>
              <a:buSzPts val="2610"/>
              <a:buChar char="•"/>
              <a:defRPr/>
            </a:lvl8pPr>
            <a:lvl9pPr marL="4114800" lvl="8" indent="-394334" algn="l">
              <a:lnSpc>
                <a:spcPct val="100000"/>
              </a:lnSpc>
              <a:spcBef>
                <a:spcPts val="4200"/>
              </a:spcBef>
              <a:spcAft>
                <a:spcPts val="0"/>
              </a:spcAft>
              <a:buClr>
                <a:srgbClr val="000000"/>
              </a:buClr>
              <a:buSzPts val="2610"/>
              <a:buChar char="•"/>
              <a:defRPr/>
            </a:lvl9pPr>
          </a:lstStyle>
          <a:p>
            <a:endParaRPr/>
          </a:p>
        </p:txBody>
      </p:sp>
      <p:sp>
        <p:nvSpPr>
          <p:cNvPr id="48" name="Google Shape;48;p11"/>
          <p:cNvSpPr txBox="1">
            <a:spLocks noGrp="1"/>
          </p:cNvSpPr>
          <p:nvPr>
            <p:ph type="body" idx="2"/>
          </p:nvPr>
        </p:nvSpPr>
        <p:spPr>
          <a:xfrm>
            <a:off x="1270000" y="4267112"/>
            <a:ext cx="10464800" cy="609776"/>
          </a:xfrm>
          <a:prstGeom prst="rect">
            <a:avLst/>
          </a:prstGeom>
          <a:noFill/>
          <a:ln>
            <a:noFill/>
          </a:ln>
        </p:spPr>
        <p:txBody>
          <a:bodyPr spcFirstLastPara="1" wrap="square" lIns="50800" tIns="50800" rIns="50800" bIns="50800" anchor="ctr" anchorCtr="0">
            <a:noAutofit/>
          </a:bodyPr>
          <a:lstStyle>
            <a:lvl1pPr marL="457200" lvl="0" indent="-228600" algn="ctr">
              <a:lnSpc>
                <a:spcPct val="100000"/>
              </a:lnSpc>
              <a:spcBef>
                <a:spcPts val="0"/>
              </a:spcBef>
              <a:spcAft>
                <a:spcPts val="0"/>
              </a:spcAft>
              <a:buClr>
                <a:srgbClr val="000000"/>
              </a:buClr>
              <a:buSzPts val="3400"/>
              <a:buFont typeface="Helvetica Neue"/>
              <a:buNone/>
              <a:defRPr sz="3400">
                <a:latin typeface="Helvetica Neue"/>
                <a:ea typeface="Helvetica Neue"/>
                <a:cs typeface="Helvetica Neue"/>
                <a:sym typeface="Helvetica Neue"/>
              </a:defRPr>
            </a:lvl1pPr>
            <a:lvl2pPr marL="914400" lvl="1" indent="-394335" algn="l">
              <a:lnSpc>
                <a:spcPct val="100000"/>
              </a:lnSpc>
              <a:spcBef>
                <a:spcPts val="4200"/>
              </a:spcBef>
              <a:spcAft>
                <a:spcPts val="0"/>
              </a:spcAft>
              <a:buClr>
                <a:srgbClr val="000000"/>
              </a:buClr>
              <a:buSzPts val="2610"/>
              <a:buChar char="•"/>
              <a:defRPr/>
            </a:lvl2pPr>
            <a:lvl3pPr marL="1371600" lvl="2" indent="-394335" algn="l">
              <a:lnSpc>
                <a:spcPct val="100000"/>
              </a:lnSpc>
              <a:spcBef>
                <a:spcPts val="4200"/>
              </a:spcBef>
              <a:spcAft>
                <a:spcPts val="0"/>
              </a:spcAft>
              <a:buClr>
                <a:srgbClr val="000000"/>
              </a:buClr>
              <a:buSzPts val="2610"/>
              <a:buChar char="•"/>
              <a:defRPr/>
            </a:lvl3pPr>
            <a:lvl4pPr marL="1828800" lvl="3" indent="-394335" algn="l">
              <a:lnSpc>
                <a:spcPct val="100000"/>
              </a:lnSpc>
              <a:spcBef>
                <a:spcPts val="4200"/>
              </a:spcBef>
              <a:spcAft>
                <a:spcPts val="0"/>
              </a:spcAft>
              <a:buClr>
                <a:srgbClr val="000000"/>
              </a:buClr>
              <a:buSzPts val="2610"/>
              <a:buChar char="•"/>
              <a:defRPr/>
            </a:lvl4pPr>
            <a:lvl5pPr marL="2286000" lvl="4" indent="-394335" algn="l">
              <a:lnSpc>
                <a:spcPct val="100000"/>
              </a:lnSpc>
              <a:spcBef>
                <a:spcPts val="4200"/>
              </a:spcBef>
              <a:spcAft>
                <a:spcPts val="0"/>
              </a:spcAft>
              <a:buClr>
                <a:srgbClr val="000000"/>
              </a:buClr>
              <a:buSzPts val="2610"/>
              <a:buChar char="•"/>
              <a:defRPr/>
            </a:lvl5pPr>
            <a:lvl6pPr marL="2743200" lvl="5" indent="-394335" algn="l">
              <a:lnSpc>
                <a:spcPct val="100000"/>
              </a:lnSpc>
              <a:spcBef>
                <a:spcPts val="4200"/>
              </a:spcBef>
              <a:spcAft>
                <a:spcPts val="0"/>
              </a:spcAft>
              <a:buClr>
                <a:srgbClr val="000000"/>
              </a:buClr>
              <a:buSzPts val="2610"/>
              <a:buChar char="•"/>
              <a:defRPr/>
            </a:lvl6pPr>
            <a:lvl7pPr marL="3200400" lvl="6" indent="-394335" algn="l">
              <a:lnSpc>
                <a:spcPct val="100000"/>
              </a:lnSpc>
              <a:spcBef>
                <a:spcPts val="4200"/>
              </a:spcBef>
              <a:spcAft>
                <a:spcPts val="0"/>
              </a:spcAft>
              <a:buClr>
                <a:srgbClr val="000000"/>
              </a:buClr>
              <a:buSzPts val="2610"/>
              <a:buChar char="•"/>
              <a:defRPr/>
            </a:lvl7pPr>
            <a:lvl8pPr marL="3657600" lvl="7" indent="-394334" algn="l">
              <a:lnSpc>
                <a:spcPct val="100000"/>
              </a:lnSpc>
              <a:spcBef>
                <a:spcPts val="4200"/>
              </a:spcBef>
              <a:spcAft>
                <a:spcPts val="0"/>
              </a:spcAft>
              <a:buClr>
                <a:srgbClr val="000000"/>
              </a:buClr>
              <a:buSzPts val="2610"/>
              <a:buChar char="•"/>
              <a:defRPr/>
            </a:lvl8pPr>
            <a:lvl9pPr marL="4114800" lvl="8" indent="-394334" algn="l">
              <a:lnSpc>
                <a:spcPct val="100000"/>
              </a:lnSpc>
              <a:spcBef>
                <a:spcPts val="4200"/>
              </a:spcBef>
              <a:spcAft>
                <a:spcPts val="0"/>
              </a:spcAft>
              <a:buClr>
                <a:srgbClr val="000000"/>
              </a:buClr>
              <a:buSzPts val="2610"/>
              <a:buChar char="•"/>
              <a:defRPr/>
            </a:lvl9pPr>
          </a:lstStyle>
          <a:p>
            <a:endParaRPr/>
          </a:p>
        </p:txBody>
      </p:sp>
      <p:sp>
        <p:nvSpPr>
          <p:cNvPr id="49" name="Google Shape;49;p11"/>
          <p:cNvSpPr txBox="1">
            <a:spLocks noGrp="1"/>
          </p:cNvSpPr>
          <p:nvPr>
            <p:ph type="sldNum" idx="12"/>
          </p:nvPr>
        </p:nvSpPr>
        <p:spPr>
          <a:xfrm>
            <a:off x="6328884" y="9296400"/>
            <a:ext cx="340259" cy="324306"/>
          </a:xfrm>
          <a:prstGeom prst="rect">
            <a:avLst/>
          </a:prstGeom>
          <a:noFill/>
          <a:ln>
            <a:noFill/>
          </a:ln>
        </p:spPr>
        <p:txBody>
          <a:bodyPr spcFirstLastPara="1" wrap="square" lIns="50800" tIns="50800" rIns="50800" bIns="50800" anchor="t" anchorCtr="0">
            <a:noAutofit/>
          </a:bodyPr>
          <a:lstStyle>
            <a:lvl1pPr marL="0" lvl="0"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1pPr>
            <a:lvl2pPr marL="0" lvl="1"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2pPr>
            <a:lvl3pPr marL="0" lvl="2"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3pPr>
            <a:lvl4pPr marL="0" lvl="3"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4pPr>
            <a:lvl5pPr marL="0" lvl="4"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5pPr>
            <a:lvl6pPr marL="0" lvl="5"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6pPr>
            <a:lvl7pPr marL="0" lvl="6"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7pPr>
            <a:lvl8pPr marL="0" lvl="7"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8pPr>
            <a:lvl9pPr marL="0" lvl="8"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Photo">
  <p:cSld name="Photo">
    <p:spTree>
      <p:nvGrpSpPr>
        <p:cNvPr id="1" name="Shape 50"/>
        <p:cNvGrpSpPr/>
        <p:nvPr/>
      </p:nvGrpSpPr>
      <p:grpSpPr>
        <a:xfrm>
          <a:off x="0" y="0"/>
          <a:ext cx="0" cy="0"/>
          <a:chOff x="0" y="0"/>
          <a:chExt cx="0" cy="0"/>
        </a:xfrm>
      </p:grpSpPr>
      <p:sp>
        <p:nvSpPr>
          <p:cNvPr id="51" name="Google Shape;51;p12"/>
          <p:cNvSpPr>
            <a:spLocks noGrp="1"/>
          </p:cNvSpPr>
          <p:nvPr>
            <p:ph type="pic" idx="2"/>
          </p:nvPr>
        </p:nvSpPr>
        <p:spPr>
          <a:xfrm>
            <a:off x="-949853" y="0"/>
            <a:ext cx="14904506" cy="99441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1pPr>
            <a:lvl2pPr marR="0" lvl="1"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2pPr>
            <a:lvl3pPr marR="0" lvl="2"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3pPr>
            <a:lvl4pPr marR="0" lvl="3"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4pPr>
            <a:lvl5pPr marR="0" lvl="4"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5pPr>
            <a:lvl6pPr marR="0" lvl="5"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6pPr>
            <a:lvl7pPr marR="0" lvl="6"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7pPr>
            <a:lvl8pPr marR="0" lvl="7"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8pPr>
            <a:lvl9pPr marR="0" lvl="8"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9pPr>
          </a:lstStyle>
          <a:p>
            <a:endParaRPr/>
          </a:p>
        </p:txBody>
      </p:sp>
      <p:sp>
        <p:nvSpPr>
          <p:cNvPr id="52" name="Google Shape;52;p12"/>
          <p:cNvSpPr txBox="1">
            <a:spLocks noGrp="1"/>
          </p:cNvSpPr>
          <p:nvPr>
            <p:ph type="sldNum" idx="12"/>
          </p:nvPr>
        </p:nvSpPr>
        <p:spPr>
          <a:xfrm>
            <a:off x="6328884" y="9296400"/>
            <a:ext cx="340259" cy="324306"/>
          </a:xfrm>
          <a:prstGeom prst="rect">
            <a:avLst/>
          </a:prstGeom>
          <a:noFill/>
          <a:ln>
            <a:noFill/>
          </a:ln>
        </p:spPr>
        <p:txBody>
          <a:bodyPr spcFirstLastPara="1" wrap="square" lIns="50800" tIns="50800" rIns="50800" bIns="50800" anchor="t" anchorCtr="0">
            <a:noAutofit/>
          </a:bodyPr>
          <a:lstStyle>
            <a:lvl1pPr marL="0" lvl="0"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1pPr>
            <a:lvl2pPr marL="0" lvl="1"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2pPr>
            <a:lvl3pPr marL="0" lvl="2"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3pPr>
            <a:lvl4pPr marL="0" lvl="3"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4pPr>
            <a:lvl5pPr marL="0" lvl="4"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5pPr>
            <a:lvl6pPr marL="0" lvl="5"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6pPr>
            <a:lvl7pPr marL="0" lvl="6"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7pPr>
            <a:lvl8pPr marL="0" lvl="7"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8pPr>
            <a:lvl9pPr marL="0" lvl="8"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53"/>
        <p:cNvGrpSpPr/>
        <p:nvPr/>
      </p:nvGrpSpPr>
      <p:grpSpPr>
        <a:xfrm>
          <a:off x="0" y="0"/>
          <a:ext cx="0" cy="0"/>
          <a:chOff x="0" y="0"/>
          <a:chExt cx="0" cy="0"/>
        </a:xfrm>
      </p:grpSpPr>
      <p:sp>
        <p:nvSpPr>
          <p:cNvPr id="54" name="Google Shape;54;p13"/>
          <p:cNvSpPr txBox="1">
            <a:spLocks noGrp="1"/>
          </p:cNvSpPr>
          <p:nvPr>
            <p:ph type="sldNum" idx="12"/>
          </p:nvPr>
        </p:nvSpPr>
        <p:spPr>
          <a:xfrm>
            <a:off x="6328884" y="9296400"/>
            <a:ext cx="340259" cy="324306"/>
          </a:xfrm>
          <a:prstGeom prst="rect">
            <a:avLst/>
          </a:prstGeom>
          <a:noFill/>
          <a:ln>
            <a:noFill/>
          </a:ln>
        </p:spPr>
        <p:txBody>
          <a:bodyPr spcFirstLastPara="1" wrap="square" lIns="50800" tIns="50800" rIns="50800" bIns="50800" anchor="t" anchorCtr="0">
            <a:noAutofit/>
          </a:bodyPr>
          <a:lstStyle>
            <a:lvl1pPr marL="0" lvl="0"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1pPr>
            <a:lvl2pPr marL="0" lvl="1"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2pPr>
            <a:lvl3pPr marL="0" lvl="2"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3pPr>
            <a:lvl4pPr marL="0" lvl="3"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4pPr>
            <a:lvl5pPr marL="0" lvl="4"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5pPr>
            <a:lvl6pPr marL="0" lvl="5"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6pPr>
            <a:lvl7pPr marL="0" lvl="6"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7pPr>
            <a:lvl8pPr marL="0" lvl="7"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8pPr>
            <a:lvl9pPr marL="0" lvl="8" indent="0" algn="ctr">
              <a:lnSpc>
                <a:spcPct val="100000"/>
              </a:lnSpc>
              <a:spcBef>
                <a:spcPts val="0"/>
              </a:spcBef>
              <a:spcAft>
                <a:spcPts val="0"/>
              </a:spcAft>
              <a:buClr>
                <a:srgbClr val="000000"/>
              </a:buClr>
              <a:buSzPts val="1600"/>
              <a:buFont typeface="Helvetica Neue Light"/>
              <a:buNone/>
              <a:defRPr sz="1600" b="0">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52500" y="254000"/>
            <a:ext cx="11099800" cy="2159000"/>
          </a:xfrm>
          <a:prstGeom prst="rect">
            <a:avLst/>
          </a:prstGeom>
          <a:noFill/>
          <a:ln>
            <a:noFill/>
          </a:ln>
        </p:spPr>
        <p:txBody>
          <a:bodyPr spcFirstLastPara="1" wrap="square" lIns="50800" tIns="50800" rIns="50800" bIns="50800" anchor="ctr" anchorCtr="0">
            <a:noAutofit/>
          </a:bodyPr>
          <a:lstStyle>
            <a:lvl1pPr marR="0" lvl="0" algn="ctr" rtl="0">
              <a:lnSpc>
                <a:spcPct val="100000"/>
              </a:lnSpc>
              <a:spcBef>
                <a:spcPts val="0"/>
              </a:spcBef>
              <a:spcAft>
                <a:spcPts val="0"/>
              </a:spcAft>
              <a:buClr>
                <a:srgbClr val="000000"/>
              </a:buClr>
              <a:buSzPts val="8000"/>
              <a:buFont typeface="Helvetica Neue"/>
              <a:buNone/>
              <a:defRPr sz="8000" b="0" i="0" u="none" strike="noStrike" cap="none">
                <a:solidFill>
                  <a:srgbClr val="000000"/>
                </a:solidFill>
                <a:latin typeface="Helvetica Neue"/>
                <a:ea typeface="Helvetica Neue"/>
                <a:cs typeface="Helvetica Neue"/>
                <a:sym typeface="Helvetica Neue"/>
              </a:defRPr>
            </a:lvl1pPr>
            <a:lvl2pPr marR="0" lvl="1" algn="ctr" rtl="0">
              <a:lnSpc>
                <a:spcPct val="100000"/>
              </a:lnSpc>
              <a:spcBef>
                <a:spcPts val="0"/>
              </a:spcBef>
              <a:spcAft>
                <a:spcPts val="0"/>
              </a:spcAft>
              <a:buClr>
                <a:srgbClr val="000000"/>
              </a:buClr>
              <a:buSzPts val="8000"/>
              <a:buFont typeface="Helvetica Neue"/>
              <a:buNone/>
              <a:defRPr sz="8000" b="0" i="0" u="none" strike="noStrike" cap="none">
                <a:solidFill>
                  <a:srgbClr val="000000"/>
                </a:solidFill>
                <a:latin typeface="Helvetica Neue"/>
                <a:ea typeface="Helvetica Neue"/>
                <a:cs typeface="Helvetica Neue"/>
                <a:sym typeface="Helvetica Neue"/>
              </a:defRPr>
            </a:lvl2pPr>
            <a:lvl3pPr marR="0" lvl="2" algn="ctr" rtl="0">
              <a:lnSpc>
                <a:spcPct val="100000"/>
              </a:lnSpc>
              <a:spcBef>
                <a:spcPts val="0"/>
              </a:spcBef>
              <a:spcAft>
                <a:spcPts val="0"/>
              </a:spcAft>
              <a:buClr>
                <a:srgbClr val="000000"/>
              </a:buClr>
              <a:buSzPts val="8000"/>
              <a:buFont typeface="Helvetica Neue"/>
              <a:buNone/>
              <a:defRPr sz="8000" b="0" i="0" u="none" strike="noStrike" cap="none">
                <a:solidFill>
                  <a:srgbClr val="000000"/>
                </a:solidFill>
                <a:latin typeface="Helvetica Neue"/>
                <a:ea typeface="Helvetica Neue"/>
                <a:cs typeface="Helvetica Neue"/>
                <a:sym typeface="Helvetica Neue"/>
              </a:defRPr>
            </a:lvl3pPr>
            <a:lvl4pPr marR="0" lvl="3" algn="ctr" rtl="0">
              <a:lnSpc>
                <a:spcPct val="100000"/>
              </a:lnSpc>
              <a:spcBef>
                <a:spcPts val="0"/>
              </a:spcBef>
              <a:spcAft>
                <a:spcPts val="0"/>
              </a:spcAft>
              <a:buClr>
                <a:srgbClr val="000000"/>
              </a:buClr>
              <a:buSzPts val="8000"/>
              <a:buFont typeface="Helvetica Neue"/>
              <a:buNone/>
              <a:defRPr sz="8000" b="0" i="0" u="none" strike="noStrike" cap="none">
                <a:solidFill>
                  <a:srgbClr val="000000"/>
                </a:solidFill>
                <a:latin typeface="Helvetica Neue"/>
                <a:ea typeface="Helvetica Neue"/>
                <a:cs typeface="Helvetica Neue"/>
                <a:sym typeface="Helvetica Neue"/>
              </a:defRPr>
            </a:lvl4pPr>
            <a:lvl5pPr marR="0" lvl="4" algn="ctr" rtl="0">
              <a:lnSpc>
                <a:spcPct val="100000"/>
              </a:lnSpc>
              <a:spcBef>
                <a:spcPts val="0"/>
              </a:spcBef>
              <a:spcAft>
                <a:spcPts val="0"/>
              </a:spcAft>
              <a:buClr>
                <a:srgbClr val="000000"/>
              </a:buClr>
              <a:buSzPts val="8000"/>
              <a:buFont typeface="Helvetica Neue"/>
              <a:buNone/>
              <a:defRPr sz="8000" b="0" i="0" u="none" strike="noStrike" cap="none">
                <a:solidFill>
                  <a:srgbClr val="000000"/>
                </a:solidFill>
                <a:latin typeface="Helvetica Neue"/>
                <a:ea typeface="Helvetica Neue"/>
                <a:cs typeface="Helvetica Neue"/>
                <a:sym typeface="Helvetica Neue"/>
              </a:defRPr>
            </a:lvl5pPr>
            <a:lvl6pPr marR="0" lvl="5" algn="ctr" rtl="0">
              <a:lnSpc>
                <a:spcPct val="100000"/>
              </a:lnSpc>
              <a:spcBef>
                <a:spcPts val="0"/>
              </a:spcBef>
              <a:spcAft>
                <a:spcPts val="0"/>
              </a:spcAft>
              <a:buClr>
                <a:srgbClr val="000000"/>
              </a:buClr>
              <a:buSzPts val="8000"/>
              <a:buFont typeface="Helvetica Neue"/>
              <a:buNone/>
              <a:defRPr sz="8000" b="0" i="0" u="none" strike="noStrike" cap="none">
                <a:solidFill>
                  <a:srgbClr val="000000"/>
                </a:solidFill>
                <a:latin typeface="Helvetica Neue"/>
                <a:ea typeface="Helvetica Neue"/>
                <a:cs typeface="Helvetica Neue"/>
                <a:sym typeface="Helvetica Neue"/>
              </a:defRPr>
            </a:lvl6pPr>
            <a:lvl7pPr marR="0" lvl="6" algn="ctr" rtl="0">
              <a:lnSpc>
                <a:spcPct val="100000"/>
              </a:lnSpc>
              <a:spcBef>
                <a:spcPts val="0"/>
              </a:spcBef>
              <a:spcAft>
                <a:spcPts val="0"/>
              </a:spcAft>
              <a:buClr>
                <a:srgbClr val="000000"/>
              </a:buClr>
              <a:buSzPts val="8000"/>
              <a:buFont typeface="Helvetica Neue"/>
              <a:buNone/>
              <a:defRPr sz="8000" b="0" i="0" u="none" strike="noStrike" cap="none">
                <a:solidFill>
                  <a:srgbClr val="000000"/>
                </a:solidFill>
                <a:latin typeface="Helvetica Neue"/>
                <a:ea typeface="Helvetica Neue"/>
                <a:cs typeface="Helvetica Neue"/>
                <a:sym typeface="Helvetica Neue"/>
              </a:defRPr>
            </a:lvl7pPr>
            <a:lvl8pPr marR="0" lvl="7" algn="ctr" rtl="0">
              <a:lnSpc>
                <a:spcPct val="100000"/>
              </a:lnSpc>
              <a:spcBef>
                <a:spcPts val="0"/>
              </a:spcBef>
              <a:spcAft>
                <a:spcPts val="0"/>
              </a:spcAft>
              <a:buClr>
                <a:srgbClr val="000000"/>
              </a:buClr>
              <a:buSzPts val="8000"/>
              <a:buFont typeface="Helvetica Neue"/>
              <a:buNone/>
              <a:defRPr sz="8000" b="0" i="0" u="none" strike="noStrike" cap="none">
                <a:solidFill>
                  <a:srgbClr val="000000"/>
                </a:solidFill>
                <a:latin typeface="Helvetica Neue"/>
                <a:ea typeface="Helvetica Neue"/>
                <a:cs typeface="Helvetica Neue"/>
                <a:sym typeface="Helvetica Neue"/>
              </a:defRPr>
            </a:lvl8pPr>
            <a:lvl9pPr marR="0" lvl="8" algn="ctr" rtl="0">
              <a:lnSpc>
                <a:spcPct val="100000"/>
              </a:lnSpc>
              <a:spcBef>
                <a:spcPts val="0"/>
              </a:spcBef>
              <a:spcAft>
                <a:spcPts val="0"/>
              </a:spcAft>
              <a:buClr>
                <a:srgbClr val="000000"/>
              </a:buClr>
              <a:buSzPts val="8000"/>
              <a:buFont typeface="Helvetica Neue"/>
              <a:buNone/>
              <a:defRPr sz="8000" b="0" i="0" u="none" strike="noStrike" cap="none">
                <a:solidFill>
                  <a:srgbClr val="000000"/>
                </a:solidFill>
                <a:latin typeface="Helvetica Neue"/>
                <a:ea typeface="Helvetica Neue"/>
                <a:cs typeface="Helvetica Neue"/>
                <a:sym typeface="Helvetica Neue"/>
              </a:defRPr>
            </a:lvl9pPr>
          </a:lstStyle>
          <a:p>
            <a:endParaRPr/>
          </a:p>
        </p:txBody>
      </p:sp>
      <p:sp>
        <p:nvSpPr>
          <p:cNvPr id="7" name="Google Shape;7;p1"/>
          <p:cNvSpPr txBox="1">
            <a:spLocks noGrp="1"/>
          </p:cNvSpPr>
          <p:nvPr>
            <p:ph type="body" idx="1"/>
          </p:nvPr>
        </p:nvSpPr>
        <p:spPr>
          <a:xfrm>
            <a:off x="952500" y="2590800"/>
            <a:ext cx="11099800" cy="6286500"/>
          </a:xfrm>
          <a:prstGeom prst="rect">
            <a:avLst/>
          </a:prstGeom>
          <a:noFill/>
          <a:ln>
            <a:noFill/>
          </a:ln>
        </p:spPr>
        <p:txBody>
          <a:bodyPr spcFirstLastPara="1" wrap="square" lIns="50800" tIns="50800" rIns="50800" bIns="50800" anchor="ctr" anchorCtr="0">
            <a:noAutofit/>
          </a:bodyPr>
          <a:lstStyle>
            <a:lvl1pPr marL="457200" marR="0" lvl="0" indent="-523240"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1pPr>
            <a:lvl2pPr marL="914400" marR="0" lvl="1" indent="-523240"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2pPr>
            <a:lvl3pPr marL="1371600" marR="0" lvl="2" indent="-523239"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3pPr>
            <a:lvl4pPr marL="1828800" marR="0" lvl="3" indent="-523239"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4pPr>
            <a:lvl5pPr marL="2286000" marR="0" lvl="4" indent="-523239"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5pPr>
            <a:lvl6pPr marL="2743200" marR="0" lvl="5" indent="-523239"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6pPr>
            <a:lvl7pPr marL="3200400" marR="0" lvl="6" indent="-523239"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7pPr>
            <a:lvl8pPr marL="3657600" marR="0" lvl="7" indent="-523239"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8pPr>
            <a:lvl9pPr marL="4114800" marR="0" lvl="8" indent="-523240" algn="l" rtl="0">
              <a:lnSpc>
                <a:spcPct val="100000"/>
              </a:lnSpc>
              <a:spcBef>
                <a:spcPts val="4200"/>
              </a:spcBef>
              <a:spcAft>
                <a:spcPts val="0"/>
              </a:spcAft>
              <a:buClr>
                <a:srgbClr val="000000"/>
              </a:buClr>
              <a:buSzPts val="4640"/>
              <a:buFont typeface="Helvetica Neue"/>
              <a:buChar char="•"/>
              <a:defRPr sz="3200" b="0" i="0" u="none" strike="noStrike" cap="none">
                <a:solidFill>
                  <a:srgbClr val="000000"/>
                </a:solidFill>
                <a:latin typeface="Helvetica Neue"/>
                <a:ea typeface="Helvetica Neue"/>
                <a:cs typeface="Helvetica Neue"/>
                <a:sym typeface="Helvetica Neue"/>
              </a:defRPr>
            </a:lvl9pPr>
          </a:lstStyle>
          <a:p>
            <a:endParaRPr/>
          </a:p>
        </p:txBody>
      </p:sp>
      <p:sp>
        <p:nvSpPr>
          <p:cNvPr id="8" name="Google Shape;8;p1"/>
          <p:cNvSpPr txBox="1">
            <a:spLocks noGrp="1"/>
          </p:cNvSpPr>
          <p:nvPr>
            <p:ph type="sldNum" idx="12"/>
          </p:nvPr>
        </p:nvSpPr>
        <p:spPr>
          <a:xfrm>
            <a:off x="6328884" y="9296400"/>
            <a:ext cx="340259" cy="324306"/>
          </a:xfrm>
          <a:prstGeom prst="rect">
            <a:avLst/>
          </a:prstGeom>
          <a:noFill/>
          <a:ln>
            <a:noFill/>
          </a:ln>
        </p:spPr>
        <p:txBody>
          <a:bodyPr spcFirstLastPara="1" wrap="square" lIns="50800" tIns="50800" rIns="50800" bIns="50800" anchor="t" anchorCtr="0">
            <a:noAutofit/>
          </a:bodyPr>
          <a:lstStyle>
            <a:lvl1pPr marL="0" marR="0" lvl="0" indent="0" algn="ctr" rtl="0">
              <a:lnSpc>
                <a:spcPct val="100000"/>
              </a:lnSpc>
              <a:spcBef>
                <a:spcPts val="0"/>
              </a:spcBef>
              <a:spcAft>
                <a:spcPts val="0"/>
              </a:spcAft>
              <a:buClr>
                <a:srgbClr val="000000"/>
              </a:buClr>
              <a:buSzPts val="1600"/>
              <a:buFont typeface="Helvetica Neue Light"/>
              <a:buNone/>
              <a:defRPr sz="1600" b="0" i="0" u="none" strike="noStrike" cap="none">
                <a:solidFill>
                  <a:srgbClr val="000000"/>
                </a:solidFill>
                <a:latin typeface="Helvetica Neue Light"/>
                <a:ea typeface="Helvetica Neue Light"/>
                <a:cs typeface="Helvetica Neue Light"/>
                <a:sym typeface="Helvetica Neue Light"/>
              </a:defRPr>
            </a:lvl1pPr>
            <a:lvl2pPr marL="0" marR="0" lvl="1" indent="0" algn="ctr" rtl="0">
              <a:lnSpc>
                <a:spcPct val="100000"/>
              </a:lnSpc>
              <a:spcBef>
                <a:spcPts val="0"/>
              </a:spcBef>
              <a:spcAft>
                <a:spcPts val="0"/>
              </a:spcAft>
              <a:buClr>
                <a:srgbClr val="000000"/>
              </a:buClr>
              <a:buSzPts val="1600"/>
              <a:buFont typeface="Helvetica Neue Light"/>
              <a:buNone/>
              <a:defRPr sz="1600" b="0" i="0" u="none" strike="noStrike" cap="none">
                <a:solidFill>
                  <a:srgbClr val="000000"/>
                </a:solidFill>
                <a:latin typeface="Helvetica Neue Light"/>
                <a:ea typeface="Helvetica Neue Light"/>
                <a:cs typeface="Helvetica Neue Light"/>
                <a:sym typeface="Helvetica Neue Light"/>
              </a:defRPr>
            </a:lvl2pPr>
            <a:lvl3pPr marL="0" marR="0" lvl="2" indent="0" algn="ctr" rtl="0">
              <a:lnSpc>
                <a:spcPct val="100000"/>
              </a:lnSpc>
              <a:spcBef>
                <a:spcPts val="0"/>
              </a:spcBef>
              <a:spcAft>
                <a:spcPts val="0"/>
              </a:spcAft>
              <a:buClr>
                <a:srgbClr val="000000"/>
              </a:buClr>
              <a:buSzPts val="1600"/>
              <a:buFont typeface="Helvetica Neue Light"/>
              <a:buNone/>
              <a:defRPr sz="1600" b="0" i="0" u="none" strike="noStrike" cap="none">
                <a:solidFill>
                  <a:srgbClr val="000000"/>
                </a:solidFill>
                <a:latin typeface="Helvetica Neue Light"/>
                <a:ea typeface="Helvetica Neue Light"/>
                <a:cs typeface="Helvetica Neue Light"/>
                <a:sym typeface="Helvetica Neue Light"/>
              </a:defRPr>
            </a:lvl3pPr>
            <a:lvl4pPr marL="0" marR="0" lvl="3" indent="0" algn="ctr" rtl="0">
              <a:lnSpc>
                <a:spcPct val="100000"/>
              </a:lnSpc>
              <a:spcBef>
                <a:spcPts val="0"/>
              </a:spcBef>
              <a:spcAft>
                <a:spcPts val="0"/>
              </a:spcAft>
              <a:buClr>
                <a:srgbClr val="000000"/>
              </a:buClr>
              <a:buSzPts val="1600"/>
              <a:buFont typeface="Helvetica Neue Light"/>
              <a:buNone/>
              <a:defRPr sz="1600" b="0" i="0" u="none" strike="noStrike" cap="none">
                <a:solidFill>
                  <a:srgbClr val="000000"/>
                </a:solidFill>
                <a:latin typeface="Helvetica Neue Light"/>
                <a:ea typeface="Helvetica Neue Light"/>
                <a:cs typeface="Helvetica Neue Light"/>
                <a:sym typeface="Helvetica Neue Light"/>
              </a:defRPr>
            </a:lvl4pPr>
            <a:lvl5pPr marL="0" marR="0" lvl="4" indent="0" algn="ctr" rtl="0">
              <a:lnSpc>
                <a:spcPct val="100000"/>
              </a:lnSpc>
              <a:spcBef>
                <a:spcPts val="0"/>
              </a:spcBef>
              <a:spcAft>
                <a:spcPts val="0"/>
              </a:spcAft>
              <a:buClr>
                <a:srgbClr val="000000"/>
              </a:buClr>
              <a:buSzPts val="1600"/>
              <a:buFont typeface="Helvetica Neue Light"/>
              <a:buNone/>
              <a:defRPr sz="1600" b="0" i="0" u="none" strike="noStrike" cap="none">
                <a:solidFill>
                  <a:srgbClr val="000000"/>
                </a:solidFill>
                <a:latin typeface="Helvetica Neue Light"/>
                <a:ea typeface="Helvetica Neue Light"/>
                <a:cs typeface="Helvetica Neue Light"/>
                <a:sym typeface="Helvetica Neue Light"/>
              </a:defRPr>
            </a:lvl5pPr>
            <a:lvl6pPr marL="0" marR="0" lvl="5" indent="0" algn="ctr" rtl="0">
              <a:lnSpc>
                <a:spcPct val="100000"/>
              </a:lnSpc>
              <a:spcBef>
                <a:spcPts val="0"/>
              </a:spcBef>
              <a:spcAft>
                <a:spcPts val="0"/>
              </a:spcAft>
              <a:buClr>
                <a:srgbClr val="000000"/>
              </a:buClr>
              <a:buSzPts val="1600"/>
              <a:buFont typeface="Helvetica Neue Light"/>
              <a:buNone/>
              <a:defRPr sz="1600" b="0" i="0" u="none" strike="noStrike" cap="none">
                <a:solidFill>
                  <a:srgbClr val="000000"/>
                </a:solidFill>
                <a:latin typeface="Helvetica Neue Light"/>
                <a:ea typeface="Helvetica Neue Light"/>
                <a:cs typeface="Helvetica Neue Light"/>
                <a:sym typeface="Helvetica Neue Light"/>
              </a:defRPr>
            </a:lvl6pPr>
            <a:lvl7pPr marL="0" marR="0" lvl="6" indent="0" algn="ctr" rtl="0">
              <a:lnSpc>
                <a:spcPct val="100000"/>
              </a:lnSpc>
              <a:spcBef>
                <a:spcPts val="0"/>
              </a:spcBef>
              <a:spcAft>
                <a:spcPts val="0"/>
              </a:spcAft>
              <a:buClr>
                <a:srgbClr val="000000"/>
              </a:buClr>
              <a:buSzPts val="1600"/>
              <a:buFont typeface="Helvetica Neue Light"/>
              <a:buNone/>
              <a:defRPr sz="1600" b="0" i="0" u="none" strike="noStrike" cap="none">
                <a:solidFill>
                  <a:srgbClr val="000000"/>
                </a:solidFill>
                <a:latin typeface="Helvetica Neue Light"/>
                <a:ea typeface="Helvetica Neue Light"/>
                <a:cs typeface="Helvetica Neue Light"/>
                <a:sym typeface="Helvetica Neue Light"/>
              </a:defRPr>
            </a:lvl7pPr>
            <a:lvl8pPr marL="0" marR="0" lvl="7" indent="0" algn="ctr" rtl="0">
              <a:lnSpc>
                <a:spcPct val="100000"/>
              </a:lnSpc>
              <a:spcBef>
                <a:spcPts val="0"/>
              </a:spcBef>
              <a:spcAft>
                <a:spcPts val="0"/>
              </a:spcAft>
              <a:buClr>
                <a:srgbClr val="000000"/>
              </a:buClr>
              <a:buSzPts val="1600"/>
              <a:buFont typeface="Helvetica Neue Light"/>
              <a:buNone/>
              <a:defRPr sz="1600" b="0" i="0" u="none" strike="noStrike" cap="none">
                <a:solidFill>
                  <a:srgbClr val="000000"/>
                </a:solidFill>
                <a:latin typeface="Helvetica Neue Light"/>
                <a:ea typeface="Helvetica Neue Light"/>
                <a:cs typeface="Helvetica Neue Light"/>
                <a:sym typeface="Helvetica Neue Light"/>
              </a:defRPr>
            </a:lvl8pPr>
            <a:lvl9pPr marL="0" marR="0" lvl="8" indent="0" algn="ctr" rtl="0">
              <a:lnSpc>
                <a:spcPct val="100000"/>
              </a:lnSpc>
              <a:spcBef>
                <a:spcPts val="0"/>
              </a:spcBef>
              <a:spcAft>
                <a:spcPts val="0"/>
              </a:spcAft>
              <a:buClr>
                <a:srgbClr val="000000"/>
              </a:buClr>
              <a:buSzPts val="1600"/>
              <a:buFont typeface="Helvetica Neue Light"/>
              <a:buNone/>
              <a:defRPr sz="1600" b="0" i="0" u="none" strike="noStrike" cap="none">
                <a:solidFill>
                  <a:srgbClr val="000000"/>
                </a:solidFill>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en-US"/>
              <a:t>‹#›</a:t>
            </a:fld>
            <a:endParaRPr sz="1400">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4"/>
          <p:cNvSpPr txBox="1">
            <a:spLocks noGrp="1"/>
          </p:cNvSpPr>
          <p:nvPr>
            <p:ph type="ctrTitle" idx="4294967295"/>
          </p:nvPr>
        </p:nvSpPr>
        <p:spPr>
          <a:xfrm>
            <a:off x="1270000" y="1638300"/>
            <a:ext cx="10464800" cy="3302000"/>
          </a:xfrm>
          <a:prstGeom prst="rect">
            <a:avLst/>
          </a:prstGeom>
          <a:noFill/>
          <a:ln>
            <a:noFill/>
          </a:ln>
        </p:spPr>
        <p:txBody>
          <a:bodyPr spcFirstLastPara="1" wrap="square" lIns="50800" tIns="50800" rIns="50800" bIns="50800" anchor="b" anchorCtr="0">
            <a:noAutofit/>
          </a:bodyPr>
          <a:lstStyle/>
          <a:p>
            <a:pPr marL="0" marR="0" lvl="0" indent="0" algn="ctr" rtl="0">
              <a:lnSpc>
                <a:spcPct val="100000"/>
              </a:lnSpc>
              <a:spcBef>
                <a:spcPts val="0"/>
              </a:spcBef>
              <a:spcAft>
                <a:spcPts val="0"/>
              </a:spcAft>
              <a:buClr>
                <a:srgbClr val="000000"/>
              </a:buClr>
              <a:buSzPts val="8000"/>
              <a:buFont typeface="Helvetica Neue"/>
              <a:buNone/>
            </a:pPr>
            <a:r>
              <a:rPr lang="en-US" sz="8000" b="0" i="0" u="none" strike="noStrike" cap="none">
                <a:solidFill>
                  <a:srgbClr val="000000"/>
                </a:solidFill>
                <a:latin typeface="Helvetica Neue"/>
                <a:ea typeface="Helvetica Neue"/>
                <a:cs typeface="Helvetica Neue"/>
                <a:sym typeface="Helvetica Neue"/>
              </a:rPr>
              <a:t>Chapter 2:</a:t>
            </a:r>
            <a:endParaRPr/>
          </a:p>
          <a:p>
            <a:pPr marL="0" marR="0" lvl="0" indent="0" algn="ctr" rtl="0">
              <a:lnSpc>
                <a:spcPct val="100000"/>
              </a:lnSpc>
              <a:spcBef>
                <a:spcPts val="0"/>
              </a:spcBef>
              <a:spcAft>
                <a:spcPts val="0"/>
              </a:spcAft>
              <a:buClr>
                <a:srgbClr val="000000"/>
              </a:buClr>
              <a:buSzPts val="8000"/>
              <a:buFont typeface="Helvetica Neue"/>
              <a:buNone/>
            </a:pPr>
            <a:r>
              <a:rPr lang="en-US" sz="8000" b="0" i="0" u="none" strike="noStrike" cap="none">
                <a:solidFill>
                  <a:srgbClr val="000000"/>
                </a:solidFill>
                <a:latin typeface="Helvetica Neue"/>
                <a:ea typeface="Helvetica Neue"/>
                <a:cs typeface="Helvetica Neue"/>
                <a:sym typeface="Helvetica Neue"/>
              </a:rPr>
              <a:t>Into the Forest</a:t>
            </a:r>
            <a:endParaRPr/>
          </a:p>
        </p:txBody>
      </p:sp>
      <p:sp>
        <p:nvSpPr>
          <p:cNvPr id="60" name="Google Shape;60;p14"/>
          <p:cNvSpPr txBox="1">
            <a:spLocks noGrp="1"/>
          </p:cNvSpPr>
          <p:nvPr>
            <p:ph type="subTitle" idx="4294967295"/>
          </p:nvPr>
        </p:nvSpPr>
        <p:spPr>
          <a:xfrm>
            <a:off x="1270000" y="5041900"/>
            <a:ext cx="10464800" cy="1130300"/>
          </a:xfrm>
          <a:prstGeom prst="rect">
            <a:avLst/>
          </a:prstGeom>
          <a:noFill/>
          <a:ln>
            <a:noFill/>
          </a:ln>
        </p:spPr>
        <p:txBody>
          <a:bodyPr spcFirstLastPara="1" wrap="square" lIns="50800" tIns="50800" rIns="50800" bIns="50800" anchor="t" anchorCtr="0">
            <a:noAutofit/>
          </a:bodyPr>
          <a:lstStyle/>
          <a:p>
            <a:pPr marL="0" marR="0" lvl="0" indent="0" algn="ctr" rtl="0">
              <a:lnSpc>
                <a:spcPct val="100000"/>
              </a:lnSpc>
              <a:spcBef>
                <a:spcPts val="0"/>
              </a:spcBef>
              <a:spcAft>
                <a:spcPts val="0"/>
              </a:spcAft>
              <a:buClr>
                <a:srgbClr val="000000"/>
              </a:buClr>
              <a:buSzPts val="3700"/>
              <a:buFont typeface="Helvetica Neue"/>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5"/>
          <p:cNvSpPr txBox="1">
            <a:spLocks noGrp="1"/>
          </p:cNvSpPr>
          <p:nvPr>
            <p:ph type="ctrTitle" idx="4294967295"/>
          </p:nvPr>
        </p:nvSpPr>
        <p:spPr>
          <a:xfrm>
            <a:off x="1270000" y="1638300"/>
            <a:ext cx="10464800" cy="3302000"/>
          </a:xfrm>
          <a:prstGeom prst="rect">
            <a:avLst/>
          </a:prstGeom>
          <a:noFill/>
          <a:ln>
            <a:noFill/>
          </a:ln>
        </p:spPr>
        <p:txBody>
          <a:bodyPr spcFirstLastPara="1" wrap="square" lIns="50800" tIns="50800" rIns="50800" bIns="50800" anchor="b" anchorCtr="0">
            <a:noAutofit/>
          </a:bodyPr>
          <a:lstStyle/>
          <a:p>
            <a:pPr marL="0" marR="0" lvl="0" indent="0" algn="ctr" rtl="0">
              <a:lnSpc>
                <a:spcPct val="100000"/>
              </a:lnSpc>
              <a:spcBef>
                <a:spcPts val="0"/>
              </a:spcBef>
              <a:spcAft>
                <a:spcPts val="0"/>
              </a:spcAft>
              <a:buClr>
                <a:srgbClr val="000000"/>
              </a:buClr>
              <a:buSzPts val="8000"/>
              <a:buFont typeface="Helvetica Neue"/>
              <a:buNone/>
            </a:pPr>
            <a:r>
              <a:rPr lang="en-US" sz="8000" b="0" i="0" u="none" strike="noStrike" cap="none">
                <a:solidFill>
                  <a:srgbClr val="000000"/>
                </a:solidFill>
                <a:latin typeface="Helvetica Neue"/>
                <a:ea typeface="Helvetica Neue"/>
                <a:cs typeface="Helvetica Neue"/>
                <a:sym typeface="Helvetica Neue"/>
              </a:rPr>
              <a:t>Episode 1</a:t>
            </a:r>
            <a:endParaRPr/>
          </a:p>
        </p:txBody>
      </p:sp>
      <p:sp>
        <p:nvSpPr>
          <p:cNvPr id="66" name="Google Shape;66;p15"/>
          <p:cNvSpPr txBox="1">
            <a:spLocks noGrp="1"/>
          </p:cNvSpPr>
          <p:nvPr>
            <p:ph type="subTitle" idx="4294967295"/>
          </p:nvPr>
        </p:nvSpPr>
        <p:spPr>
          <a:xfrm>
            <a:off x="1270000" y="5041900"/>
            <a:ext cx="10464800" cy="1130300"/>
          </a:xfrm>
          <a:prstGeom prst="rect">
            <a:avLst/>
          </a:prstGeom>
          <a:noFill/>
          <a:ln>
            <a:noFill/>
          </a:ln>
        </p:spPr>
        <p:txBody>
          <a:bodyPr spcFirstLastPara="1" wrap="square" lIns="50800" tIns="50800" rIns="50800" bIns="50800" anchor="t" anchorCtr="0">
            <a:noAutofit/>
          </a:bodyPr>
          <a:lstStyle/>
          <a:p>
            <a:pPr marL="0" marR="0" lvl="0" indent="0" algn="ctr" rtl="0">
              <a:lnSpc>
                <a:spcPct val="100000"/>
              </a:lnSpc>
              <a:spcBef>
                <a:spcPts val="0"/>
              </a:spcBef>
              <a:spcAft>
                <a:spcPts val="0"/>
              </a:spcAft>
              <a:buClr>
                <a:srgbClr val="000000"/>
              </a:buClr>
              <a:buSzPts val="3700"/>
              <a:buFont typeface="Helvetica Neue"/>
              <a:buNone/>
            </a:pPr>
            <a:r>
              <a:rPr lang="en-US" sz="3700" b="0" i="0" u="none" strike="noStrike" cap="none">
                <a:solidFill>
                  <a:srgbClr val="000000"/>
                </a:solidFill>
                <a:latin typeface="Helvetica Neue"/>
                <a:ea typeface="Helvetica Neue"/>
                <a:cs typeface="Helvetica Neue"/>
                <a:sym typeface="Helvetica Neue"/>
              </a:rPr>
              <a:t>Finding the way across a fairytale kingdom</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pic>
        <p:nvPicPr>
          <p:cNvPr id="71" name="Google Shape;71;p16" descr="The-Dark-Hedges-Ballymoney-Northern-Ireland.jpg"/>
          <p:cNvPicPr preferRelativeResize="0">
            <a:picLocks noGrp="1"/>
          </p:cNvPicPr>
          <p:nvPr>
            <p:ph type="pic" idx="2"/>
          </p:nvPr>
        </p:nvPicPr>
        <p:blipFill rotWithShape="1">
          <a:blip r:embed="rId3">
            <a:alphaModFix/>
          </a:blip>
          <a:srcRect l="28371" r="28370"/>
          <a:stretch/>
        </p:blipFill>
        <p:spPr>
          <a:xfrm>
            <a:off x="6718300" y="635000"/>
            <a:ext cx="5334000" cy="8216900"/>
          </a:xfrm>
          <a:prstGeom prst="rect">
            <a:avLst/>
          </a:prstGeom>
          <a:noFill/>
          <a:ln>
            <a:noFill/>
          </a:ln>
        </p:spPr>
      </p:pic>
      <p:sp>
        <p:nvSpPr>
          <p:cNvPr id="72" name="Google Shape;72;p16"/>
          <p:cNvSpPr txBox="1">
            <a:spLocks noGrp="1"/>
          </p:cNvSpPr>
          <p:nvPr>
            <p:ph type="body" idx="1"/>
          </p:nvPr>
        </p:nvSpPr>
        <p:spPr>
          <a:xfrm>
            <a:off x="952500" y="653206"/>
            <a:ext cx="5334000" cy="8180488"/>
          </a:xfrm>
          <a:prstGeom prst="rect">
            <a:avLst/>
          </a:prstGeom>
          <a:noFill/>
          <a:ln>
            <a:noFill/>
          </a:ln>
        </p:spPr>
        <p:txBody>
          <a:bodyPr spcFirstLastPara="1" wrap="square" lIns="50800" tIns="50800" rIns="50800" bIns="50800" anchor="t" anchorCtr="0">
            <a:noAutofit/>
          </a:bodyPr>
          <a:lstStyle/>
          <a:p>
            <a:pPr marL="0" lvl="0" indent="0" algn="l" rtl="0">
              <a:lnSpc>
                <a:spcPct val="100000"/>
              </a:lnSpc>
              <a:spcBef>
                <a:spcPts val="0"/>
              </a:spcBef>
              <a:spcAft>
                <a:spcPts val="0"/>
              </a:spcAft>
              <a:buClr>
                <a:srgbClr val="000000"/>
              </a:buClr>
              <a:buSzPts val="3108"/>
              <a:buFont typeface="Helvetica Neue"/>
              <a:buNone/>
            </a:pPr>
            <a:r>
              <a:rPr lang="en-US" sz="3108"/>
              <a:t>The adventurers had been walking all day. Their legs were tired, their backs ached.</a:t>
            </a:r>
            <a:endParaRPr/>
          </a:p>
          <a:p>
            <a:pPr marL="0" lvl="0" indent="0" algn="l" rtl="0">
              <a:lnSpc>
                <a:spcPct val="100000"/>
              </a:lnSpc>
              <a:spcBef>
                <a:spcPts val="0"/>
              </a:spcBef>
              <a:spcAft>
                <a:spcPts val="0"/>
              </a:spcAft>
              <a:buClr>
                <a:srgbClr val="000000"/>
              </a:buClr>
              <a:buSzPts val="3108"/>
              <a:buFont typeface="Helvetica Neue"/>
              <a:buNone/>
            </a:pPr>
            <a:endParaRPr sz="3108"/>
          </a:p>
          <a:p>
            <a:pPr marL="0" lvl="0" indent="0" algn="l" rtl="0">
              <a:lnSpc>
                <a:spcPct val="100000"/>
              </a:lnSpc>
              <a:spcBef>
                <a:spcPts val="0"/>
              </a:spcBef>
              <a:spcAft>
                <a:spcPts val="0"/>
              </a:spcAft>
              <a:buClr>
                <a:srgbClr val="000000"/>
              </a:buClr>
              <a:buSzPts val="3108"/>
              <a:buFont typeface="Helvetica Neue"/>
              <a:buNone/>
            </a:pPr>
            <a:r>
              <a:rPr lang="en-US" sz="3108"/>
              <a:t>The road from the Queen’s castle was long and marked with holes. </a:t>
            </a:r>
            <a:endParaRPr/>
          </a:p>
          <a:p>
            <a:pPr marL="0" lvl="0" indent="0" algn="l" rtl="0">
              <a:lnSpc>
                <a:spcPct val="100000"/>
              </a:lnSpc>
              <a:spcBef>
                <a:spcPts val="0"/>
              </a:spcBef>
              <a:spcAft>
                <a:spcPts val="0"/>
              </a:spcAft>
              <a:buClr>
                <a:srgbClr val="000000"/>
              </a:buClr>
              <a:buSzPts val="3108"/>
              <a:buFont typeface="Helvetica Neue"/>
              <a:buNone/>
            </a:pPr>
            <a:endParaRPr sz="3108"/>
          </a:p>
          <a:p>
            <a:pPr marL="0" lvl="0" indent="0" algn="l" rtl="0">
              <a:lnSpc>
                <a:spcPct val="100000"/>
              </a:lnSpc>
              <a:spcBef>
                <a:spcPts val="0"/>
              </a:spcBef>
              <a:spcAft>
                <a:spcPts val="0"/>
              </a:spcAft>
              <a:buClr>
                <a:srgbClr val="000000"/>
              </a:buClr>
              <a:buSzPts val="3108"/>
              <a:buFont typeface="Helvetica Neue"/>
              <a:buNone/>
            </a:pPr>
            <a:r>
              <a:rPr lang="en-US" sz="3108"/>
              <a:t>Dark puddles of unreliable depth crossed their path, making it slow and difficult going.</a:t>
            </a:r>
            <a:endParaRPr/>
          </a:p>
          <a:p>
            <a:pPr marL="0" lvl="0" indent="0" algn="l" rtl="0">
              <a:lnSpc>
                <a:spcPct val="100000"/>
              </a:lnSpc>
              <a:spcBef>
                <a:spcPts val="0"/>
              </a:spcBef>
              <a:spcAft>
                <a:spcPts val="0"/>
              </a:spcAft>
              <a:buClr>
                <a:srgbClr val="000000"/>
              </a:buClr>
              <a:buSzPts val="3108"/>
              <a:buFont typeface="Helvetica Neue"/>
              <a:buNone/>
            </a:pPr>
            <a:endParaRPr sz="3108"/>
          </a:p>
          <a:p>
            <a:pPr marL="0" lvl="0" indent="0" algn="l" rtl="0">
              <a:lnSpc>
                <a:spcPct val="100000"/>
              </a:lnSpc>
              <a:spcBef>
                <a:spcPts val="0"/>
              </a:spcBef>
              <a:spcAft>
                <a:spcPts val="0"/>
              </a:spcAft>
              <a:buClr>
                <a:srgbClr val="000000"/>
              </a:buClr>
              <a:buSzPts val="3108"/>
              <a:buFont typeface="Helvetica Neue"/>
              <a:buNone/>
            </a:pPr>
            <a:r>
              <a:rPr lang="en-US" sz="3108"/>
              <a:t>High up in the sky they could see the black silhouettes of sinister looking birds. </a:t>
            </a:r>
            <a:endParaRPr/>
          </a:p>
        </p:txBody>
      </p:sp>
      <p:sp>
        <p:nvSpPr>
          <p:cNvPr id="73" name="Google Shape;73;p16"/>
          <p:cNvSpPr txBox="1"/>
          <p:nvPr/>
        </p:nvSpPr>
        <p:spPr>
          <a:xfrm>
            <a:off x="7949387" y="8930233"/>
            <a:ext cx="2871826" cy="275134"/>
          </a:xfrm>
          <a:prstGeom prst="rect">
            <a:avLst/>
          </a:prstGeom>
          <a:noFill/>
          <a:ln>
            <a:noFill/>
          </a:ln>
        </p:spPr>
        <p:txBody>
          <a:bodyPr spcFirstLastPara="1" wrap="square" lIns="50800" tIns="50800" rIns="50800" bIns="50800" anchor="ctr" anchorCtr="0">
            <a:noAutofit/>
          </a:bodyPr>
          <a:lstStyle/>
          <a:p>
            <a:pPr marL="0" marR="0" lvl="0" indent="0" algn="ctr" rtl="0">
              <a:lnSpc>
                <a:spcPct val="100000"/>
              </a:lnSpc>
              <a:spcBef>
                <a:spcPts val="0"/>
              </a:spcBef>
              <a:spcAft>
                <a:spcPts val="0"/>
              </a:spcAft>
              <a:buClr>
                <a:srgbClr val="5E5E5E"/>
              </a:buClr>
              <a:buSzPts val="1200"/>
              <a:buFont typeface="Helvetica Neue"/>
              <a:buNone/>
            </a:pPr>
            <a:r>
              <a:rPr lang="en-US" sz="1200" b="0" i="0" u="none" strike="noStrike" cap="none">
                <a:solidFill>
                  <a:srgbClr val="5E5E5E"/>
                </a:solidFill>
                <a:latin typeface="Helvetica Neue"/>
                <a:ea typeface="Helvetica Neue"/>
                <a:cs typeface="Helvetica Neue"/>
                <a:sym typeface="Helvetica Neue"/>
              </a:rPr>
              <a:t>Image Credits: www.adrianchandler.com</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pic>
        <p:nvPicPr>
          <p:cNvPr id="78" name="Google Shape;78;p17" descr="directions-sun-rise-set_c56d608ec852fb9b.jpg"/>
          <p:cNvPicPr preferRelativeResize="0">
            <a:picLocks noGrp="1"/>
          </p:cNvPicPr>
          <p:nvPr>
            <p:ph type="pic" idx="2"/>
          </p:nvPr>
        </p:nvPicPr>
        <p:blipFill rotWithShape="1">
          <a:blip r:embed="rId3">
            <a:alphaModFix/>
          </a:blip>
          <a:srcRect l="289"/>
          <a:stretch/>
        </p:blipFill>
        <p:spPr>
          <a:xfrm>
            <a:off x="2202060" y="4091777"/>
            <a:ext cx="8600825" cy="4664734"/>
          </a:xfrm>
          <a:prstGeom prst="rect">
            <a:avLst/>
          </a:prstGeom>
          <a:noFill/>
          <a:ln>
            <a:noFill/>
          </a:ln>
        </p:spPr>
      </p:pic>
      <p:sp>
        <p:nvSpPr>
          <p:cNvPr id="79" name="Google Shape;79;p17"/>
          <p:cNvSpPr txBox="1">
            <a:spLocks noGrp="1"/>
          </p:cNvSpPr>
          <p:nvPr>
            <p:ph type="body" idx="1"/>
          </p:nvPr>
        </p:nvSpPr>
        <p:spPr>
          <a:xfrm>
            <a:off x="952500" y="653206"/>
            <a:ext cx="10941745" cy="3838675"/>
          </a:xfrm>
          <a:prstGeom prst="rect">
            <a:avLst/>
          </a:prstGeom>
          <a:noFill/>
          <a:ln>
            <a:noFill/>
          </a:ln>
        </p:spPr>
        <p:txBody>
          <a:bodyPr spcFirstLastPara="1" wrap="square" lIns="50800" tIns="50800" rIns="50800" bIns="50800" anchor="t" anchorCtr="0">
            <a:noAutofit/>
          </a:bodyPr>
          <a:lstStyle/>
          <a:p>
            <a:pPr marL="0" lvl="0" indent="0" algn="l" rtl="0">
              <a:lnSpc>
                <a:spcPct val="100000"/>
              </a:lnSpc>
              <a:spcBef>
                <a:spcPts val="0"/>
              </a:spcBef>
              <a:spcAft>
                <a:spcPts val="0"/>
              </a:spcAft>
              <a:buClr>
                <a:srgbClr val="000000"/>
              </a:buClr>
              <a:buSzPts val="2664"/>
              <a:buFont typeface="Helvetica Neue"/>
              <a:buNone/>
            </a:pPr>
            <a:r>
              <a:rPr lang="en-US" sz="2664"/>
              <a:t>Looking down at their maps they began to work out how far they had walked and how much further there was to go.</a:t>
            </a:r>
            <a:endParaRPr/>
          </a:p>
          <a:p>
            <a:pPr marL="0" lvl="0" indent="0" algn="l" rtl="0">
              <a:lnSpc>
                <a:spcPct val="100000"/>
              </a:lnSpc>
              <a:spcBef>
                <a:spcPts val="0"/>
              </a:spcBef>
              <a:spcAft>
                <a:spcPts val="0"/>
              </a:spcAft>
              <a:buClr>
                <a:srgbClr val="000000"/>
              </a:buClr>
              <a:buSzPts val="2664"/>
              <a:buFont typeface="Helvetica Neue"/>
              <a:buNone/>
            </a:pPr>
            <a:endParaRPr sz="2664"/>
          </a:p>
          <a:p>
            <a:pPr marL="0" lvl="0" indent="0" algn="l" rtl="0">
              <a:lnSpc>
                <a:spcPct val="100000"/>
              </a:lnSpc>
              <a:spcBef>
                <a:spcPts val="0"/>
              </a:spcBef>
              <a:spcAft>
                <a:spcPts val="0"/>
              </a:spcAft>
              <a:buClr>
                <a:srgbClr val="000000"/>
              </a:buClr>
              <a:buSzPts val="2664"/>
              <a:buFont typeface="Helvetica Neue"/>
              <a:buNone/>
            </a:pPr>
            <a:r>
              <a:rPr lang="en-US" sz="2664"/>
              <a:t>They had set off as the sun rose at 6:00 in the morning and were still going as the sun disappeared 14 hours later behind the mountains to the west. </a:t>
            </a:r>
            <a:endParaRPr/>
          </a:p>
          <a:p>
            <a:pPr marL="0" lvl="0" indent="0" algn="l" rtl="0">
              <a:lnSpc>
                <a:spcPct val="100000"/>
              </a:lnSpc>
              <a:spcBef>
                <a:spcPts val="0"/>
              </a:spcBef>
              <a:spcAft>
                <a:spcPts val="0"/>
              </a:spcAft>
              <a:buClr>
                <a:srgbClr val="000000"/>
              </a:buClr>
              <a:buSzPts val="2664"/>
              <a:buFont typeface="Helvetica Neue"/>
              <a:buNone/>
            </a:pPr>
            <a:endParaRPr sz="2664"/>
          </a:p>
          <a:p>
            <a:pPr marL="0" lvl="0" indent="0" algn="l" rtl="0">
              <a:lnSpc>
                <a:spcPct val="100000"/>
              </a:lnSpc>
              <a:spcBef>
                <a:spcPts val="0"/>
              </a:spcBef>
              <a:spcAft>
                <a:spcPts val="0"/>
              </a:spcAft>
              <a:buClr>
                <a:srgbClr val="000000"/>
              </a:buClr>
              <a:buSzPts val="2664"/>
              <a:buFont typeface="Helvetica Neue"/>
              <a:buNone/>
            </a:pPr>
            <a:r>
              <a:rPr lang="en-US" sz="2664"/>
              <a:t>And they were still only half way across the map!</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8"/>
          <p:cNvSpPr txBox="1">
            <a:spLocks noGrp="1"/>
          </p:cNvSpPr>
          <p:nvPr>
            <p:ph type="ctrTitle" idx="4294967295"/>
          </p:nvPr>
        </p:nvSpPr>
        <p:spPr>
          <a:xfrm>
            <a:off x="1270000" y="1638300"/>
            <a:ext cx="10464800" cy="3302000"/>
          </a:xfrm>
          <a:prstGeom prst="rect">
            <a:avLst/>
          </a:prstGeom>
          <a:noFill/>
          <a:ln>
            <a:noFill/>
          </a:ln>
        </p:spPr>
        <p:txBody>
          <a:bodyPr spcFirstLastPara="1" wrap="square" lIns="50800" tIns="50800" rIns="50800" bIns="50800" anchor="b" anchorCtr="0">
            <a:noAutofit/>
          </a:bodyPr>
          <a:lstStyle/>
          <a:p>
            <a:pPr marL="0" marR="0" lvl="0" indent="0" algn="ctr" rtl="0">
              <a:lnSpc>
                <a:spcPct val="100000"/>
              </a:lnSpc>
              <a:spcBef>
                <a:spcPts val="0"/>
              </a:spcBef>
              <a:spcAft>
                <a:spcPts val="0"/>
              </a:spcAft>
              <a:buClr>
                <a:srgbClr val="000000"/>
              </a:buClr>
              <a:buSzPts val="8000"/>
              <a:buFont typeface="Helvetica Neue"/>
              <a:buNone/>
            </a:pPr>
            <a:r>
              <a:rPr lang="en-US" sz="8000" b="0" i="0" u="none" strike="noStrike" cap="none">
                <a:solidFill>
                  <a:srgbClr val="000000"/>
                </a:solidFill>
                <a:latin typeface="Helvetica Neue"/>
                <a:ea typeface="Helvetica Neue"/>
                <a:cs typeface="Helvetica Neue"/>
                <a:sym typeface="Helvetica Neue"/>
              </a:rPr>
              <a:t>Activity 1</a:t>
            </a:r>
            <a:endParaRPr/>
          </a:p>
        </p:txBody>
      </p:sp>
      <p:sp>
        <p:nvSpPr>
          <p:cNvPr id="85" name="Google Shape;85;p18"/>
          <p:cNvSpPr txBox="1">
            <a:spLocks noGrp="1"/>
          </p:cNvSpPr>
          <p:nvPr>
            <p:ph type="subTitle" idx="4294967295"/>
          </p:nvPr>
        </p:nvSpPr>
        <p:spPr>
          <a:xfrm>
            <a:off x="1270000" y="5041900"/>
            <a:ext cx="10464800" cy="1130300"/>
          </a:xfrm>
          <a:prstGeom prst="rect">
            <a:avLst/>
          </a:prstGeom>
          <a:noFill/>
          <a:ln>
            <a:noFill/>
          </a:ln>
        </p:spPr>
        <p:txBody>
          <a:bodyPr spcFirstLastPara="1" wrap="square" lIns="50800" tIns="50800" rIns="50800" bIns="50800" anchor="t" anchorCtr="0">
            <a:noAutofit/>
          </a:bodyPr>
          <a:lstStyle/>
          <a:p>
            <a:pPr marL="0" marR="0" lvl="0" indent="0" algn="ctr" rtl="0">
              <a:lnSpc>
                <a:spcPct val="100000"/>
              </a:lnSpc>
              <a:spcBef>
                <a:spcPts val="0"/>
              </a:spcBef>
              <a:spcAft>
                <a:spcPts val="0"/>
              </a:spcAft>
              <a:buClr>
                <a:srgbClr val="000000"/>
              </a:buClr>
              <a:buSzPts val="3700"/>
              <a:buFont typeface="Helvetica Neue"/>
              <a:buNone/>
            </a:pPr>
            <a:r>
              <a:rPr lang="en-US" sz="3700" b="0" i="0" u="none" strike="noStrike" cap="none">
                <a:solidFill>
                  <a:srgbClr val="000000"/>
                </a:solidFill>
                <a:latin typeface="Helvetica Neue"/>
                <a:ea typeface="Helvetica Neue"/>
                <a:cs typeface="Helvetica Neue"/>
                <a:sym typeface="Helvetica Neue"/>
              </a:rPr>
              <a:t>Only half way</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9"/>
          <p:cNvSpPr txBox="1">
            <a:spLocks noGrp="1"/>
          </p:cNvSpPr>
          <p:nvPr>
            <p:ph type="body" idx="1"/>
          </p:nvPr>
        </p:nvSpPr>
        <p:spPr>
          <a:xfrm>
            <a:off x="952500" y="2146300"/>
            <a:ext cx="11099800" cy="5138936"/>
          </a:xfrm>
          <a:prstGeom prst="rect">
            <a:avLst/>
          </a:prstGeom>
          <a:noFill/>
          <a:ln w="9525" cap="flat" cmpd="sng">
            <a:solidFill>
              <a:srgbClr val="000000"/>
            </a:solidFill>
            <a:prstDash val="solid"/>
            <a:round/>
            <a:headEnd type="none" w="sm" len="sm"/>
            <a:tailEnd type="none" w="sm" len="sm"/>
          </a:ln>
        </p:spPr>
        <p:txBody>
          <a:bodyPr spcFirstLastPara="1" wrap="square" lIns="50800" tIns="50800" rIns="50800" bIns="50800" anchor="ctr" anchorCtr="0">
            <a:noAutofit/>
          </a:bodyPr>
          <a:lstStyle/>
          <a:p>
            <a:pPr marL="0" lvl="0" indent="0" algn="l" rtl="0">
              <a:lnSpc>
                <a:spcPct val="100000"/>
              </a:lnSpc>
              <a:spcBef>
                <a:spcPts val="0"/>
              </a:spcBef>
              <a:spcAft>
                <a:spcPts val="0"/>
              </a:spcAft>
              <a:buClr>
                <a:srgbClr val="000000"/>
              </a:buClr>
              <a:buSzPts val="3200"/>
              <a:buFont typeface="Arial Black"/>
              <a:buNone/>
            </a:pPr>
            <a:r>
              <a:rPr lang="en-US">
                <a:latin typeface="Arial Black"/>
                <a:ea typeface="Arial Black"/>
                <a:cs typeface="Arial Black"/>
                <a:sym typeface="Arial Black"/>
              </a:rPr>
              <a:t>Take a look at the map you brought with you, how far have you come? If one centimetre equals one mile - how far have the adventurers walked in a day?</a:t>
            </a:r>
            <a:endParaRPr/>
          </a:p>
          <a:p>
            <a:pPr marL="0" lvl="0" indent="0" algn="l" rtl="0">
              <a:lnSpc>
                <a:spcPct val="100000"/>
              </a:lnSpc>
              <a:spcBef>
                <a:spcPts val="4200"/>
              </a:spcBef>
              <a:spcAft>
                <a:spcPts val="0"/>
              </a:spcAft>
              <a:buClr>
                <a:srgbClr val="000000"/>
              </a:buClr>
              <a:buSzPts val="3200"/>
              <a:buFont typeface="Arial Black"/>
              <a:buNone/>
            </a:pPr>
            <a:r>
              <a:rPr lang="en-US">
                <a:latin typeface="Arial Black"/>
                <a:ea typeface="Arial Black"/>
                <a:cs typeface="Arial Black"/>
                <a:sym typeface="Arial Black"/>
              </a:rPr>
              <a:t>And how much further have they got to go?</a:t>
            </a:r>
            <a:endParaRPr/>
          </a:p>
        </p:txBody>
      </p:sp>
      <p:sp>
        <p:nvSpPr>
          <p:cNvPr id="2" name="TextBox 1">
            <a:extLst>
              <a:ext uri="{FF2B5EF4-FFF2-40B4-BE49-F238E27FC236}">
                <a16:creationId xmlns:a16="http://schemas.microsoft.com/office/drawing/2014/main" id="{17B742B0-DB11-4ED8-A131-F0FD7442F3CF}"/>
              </a:ext>
            </a:extLst>
          </p:cNvPr>
          <p:cNvSpPr txBox="1"/>
          <p:nvPr/>
        </p:nvSpPr>
        <p:spPr>
          <a:xfrm>
            <a:off x="1152939" y="530087"/>
            <a:ext cx="10522226" cy="523220"/>
          </a:xfrm>
          <a:prstGeom prst="rect">
            <a:avLst/>
          </a:prstGeom>
          <a:noFill/>
        </p:spPr>
        <p:txBody>
          <a:bodyPr wrap="square" rtlCol="0">
            <a:spAutoFit/>
          </a:bodyPr>
          <a:lstStyle/>
          <a:p>
            <a:pPr algn="ctr"/>
            <a:r>
              <a:rPr lang="en-GB" sz="2800" b="1" u="sng" dirty="0"/>
              <a:t>Activity 1: Only half way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0"/>
          <p:cNvSpPr txBox="1">
            <a:spLocks noGrp="1"/>
          </p:cNvSpPr>
          <p:nvPr>
            <p:ph type="body" idx="1"/>
          </p:nvPr>
        </p:nvSpPr>
        <p:spPr>
          <a:xfrm>
            <a:off x="952500" y="1270000"/>
            <a:ext cx="11099800" cy="5138936"/>
          </a:xfrm>
          <a:prstGeom prst="rect">
            <a:avLst/>
          </a:prstGeom>
          <a:noFill/>
          <a:ln w="9525" cap="flat" cmpd="sng">
            <a:solidFill>
              <a:srgbClr val="000000"/>
            </a:solidFill>
            <a:prstDash val="solid"/>
            <a:round/>
            <a:headEnd type="none" w="sm" len="sm"/>
            <a:tailEnd type="none" w="sm" len="sm"/>
          </a:ln>
        </p:spPr>
        <p:txBody>
          <a:bodyPr spcFirstLastPara="1" wrap="square" lIns="50800" tIns="50800" rIns="50800" bIns="50800" anchor="ctr" anchorCtr="0">
            <a:noAutofit/>
          </a:bodyPr>
          <a:lstStyle/>
          <a:p>
            <a:pPr marL="0" lvl="0" indent="0" algn="l" rtl="0">
              <a:lnSpc>
                <a:spcPct val="100000"/>
              </a:lnSpc>
              <a:spcBef>
                <a:spcPts val="0"/>
              </a:spcBef>
              <a:spcAft>
                <a:spcPts val="0"/>
              </a:spcAft>
              <a:buClr>
                <a:srgbClr val="000000"/>
              </a:buClr>
              <a:buSzPts val="3200"/>
              <a:buFont typeface="Arial Black"/>
              <a:buNone/>
            </a:pPr>
            <a:r>
              <a:rPr lang="en-US">
                <a:latin typeface="Arial Black"/>
                <a:ea typeface="Arial Black"/>
                <a:cs typeface="Arial Black"/>
                <a:sym typeface="Arial Black"/>
              </a:rPr>
              <a:t>Would it be quicker to leave the road? It might be straighter, but, as someone famously said, “Short cuts make long delays!”</a:t>
            </a:r>
            <a:endParaRPr/>
          </a:p>
          <a:p>
            <a:pPr marL="0" lvl="0" indent="0" algn="l" rtl="0">
              <a:lnSpc>
                <a:spcPct val="100000"/>
              </a:lnSpc>
              <a:spcBef>
                <a:spcPts val="4200"/>
              </a:spcBef>
              <a:spcAft>
                <a:spcPts val="0"/>
              </a:spcAft>
              <a:buClr>
                <a:srgbClr val="000000"/>
              </a:buClr>
              <a:buSzPts val="3200"/>
              <a:buFont typeface="Arial Black"/>
              <a:buNone/>
            </a:pPr>
            <a:r>
              <a:rPr lang="en-US">
                <a:latin typeface="Arial Black"/>
                <a:ea typeface="Arial Black"/>
                <a:cs typeface="Arial Black"/>
                <a:sym typeface="Arial Black"/>
              </a:rPr>
              <a:t>What do you think, is it worth the risk?</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1"/>
          <p:cNvSpPr txBox="1"/>
          <p:nvPr/>
        </p:nvSpPr>
        <p:spPr>
          <a:xfrm>
            <a:off x="952500" y="2006600"/>
            <a:ext cx="11099800" cy="5138936"/>
          </a:xfrm>
          <a:prstGeom prst="rect">
            <a:avLst/>
          </a:prstGeom>
          <a:noFill/>
          <a:ln w="12700" cap="flat" cmpd="sng">
            <a:solidFill>
              <a:srgbClr val="000000"/>
            </a:solidFill>
            <a:prstDash val="solid"/>
            <a:miter lim="400000"/>
            <a:headEnd type="none" w="sm" len="sm"/>
            <a:tailEnd type="none" w="sm" len="sm"/>
          </a:ln>
        </p:spPr>
        <p:txBody>
          <a:bodyPr spcFirstLastPara="1" wrap="square" lIns="50800" tIns="50800" rIns="50800" bIns="50800" anchor="ctr" anchorCtr="0">
            <a:noAutofit/>
          </a:bodyPr>
          <a:lstStyle/>
          <a:p>
            <a:pPr marL="0" marR="0" lvl="0" indent="0" algn="l" rtl="0">
              <a:lnSpc>
                <a:spcPct val="100000"/>
              </a:lnSpc>
              <a:spcBef>
                <a:spcPts val="0"/>
              </a:spcBef>
              <a:spcAft>
                <a:spcPts val="0"/>
              </a:spcAft>
              <a:buClr>
                <a:srgbClr val="000000"/>
              </a:buClr>
              <a:buSzPts val="3200"/>
              <a:buFont typeface="Arial Black"/>
              <a:buNone/>
            </a:pPr>
            <a:r>
              <a:rPr lang="en-US" sz="3200" b="0" i="0" u="none" strike="noStrike" cap="none">
                <a:solidFill>
                  <a:srgbClr val="000000"/>
                </a:solidFill>
                <a:latin typeface="Arial Black"/>
                <a:ea typeface="Arial Black"/>
                <a:cs typeface="Arial Black"/>
                <a:sym typeface="Arial Black"/>
              </a:rPr>
              <a:t>Take a look at your map, what risks do you think the adventurers would be taking if they left the road and what risks might there be if they stayed on it?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22"/>
          <p:cNvSpPr txBox="1"/>
          <p:nvPr/>
        </p:nvSpPr>
        <p:spPr>
          <a:xfrm>
            <a:off x="1053951" y="2122710"/>
            <a:ext cx="11321753" cy="5508180"/>
          </a:xfrm>
          <a:prstGeom prst="rect">
            <a:avLst/>
          </a:prstGeom>
          <a:noFill/>
          <a:ln w="12700" cap="flat" cmpd="sng">
            <a:solidFill>
              <a:srgbClr val="000000"/>
            </a:solidFill>
            <a:prstDash val="solid"/>
            <a:miter lim="400000"/>
            <a:headEnd type="none" w="sm" len="sm"/>
            <a:tailEnd type="none" w="sm" len="sm"/>
          </a:ln>
        </p:spPr>
        <p:txBody>
          <a:bodyPr spcFirstLastPara="1" wrap="square" lIns="50800" tIns="50800" rIns="50800" bIns="50800" anchor="ctr" anchorCtr="0">
            <a:noAutofit/>
          </a:bodyPr>
          <a:lstStyle/>
          <a:p>
            <a:pPr marL="0" marR="0" lvl="0" indent="0" algn="l" rtl="0">
              <a:lnSpc>
                <a:spcPct val="100000"/>
              </a:lnSpc>
              <a:spcBef>
                <a:spcPts val="0"/>
              </a:spcBef>
              <a:spcAft>
                <a:spcPts val="0"/>
              </a:spcAft>
              <a:buClr>
                <a:srgbClr val="000000"/>
              </a:buClr>
              <a:buSzPts val="3200"/>
              <a:buFont typeface="Arial Black"/>
              <a:buNone/>
            </a:pPr>
            <a:r>
              <a:rPr lang="en-US" sz="3200" b="0" i="0" u="none" strike="noStrike" cap="none">
                <a:solidFill>
                  <a:srgbClr val="000000"/>
                </a:solidFill>
                <a:latin typeface="Arial Black"/>
                <a:ea typeface="Arial Black"/>
                <a:cs typeface="Arial Black"/>
                <a:sym typeface="Arial Black"/>
              </a:rPr>
              <a:t>Imagine what this part of the story might sound like in a book? Great adventure stories always have peril - scary things that happen to the heroes when there looks like there is no way out!</a:t>
            </a:r>
            <a:endParaRPr/>
          </a:p>
          <a:p>
            <a:pPr marL="0" marR="0" lvl="0" indent="0" algn="l" rtl="0">
              <a:lnSpc>
                <a:spcPct val="100000"/>
              </a:lnSpc>
              <a:spcBef>
                <a:spcPts val="4200"/>
              </a:spcBef>
              <a:spcAft>
                <a:spcPts val="0"/>
              </a:spcAft>
              <a:buClr>
                <a:srgbClr val="000000"/>
              </a:buClr>
              <a:buSzPts val="3200"/>
              <a:buFont typeface="Arial Black"/>
              <a:buNone/>
            </a:pPr>
            <a:r>
              <a:rPr lang="en-US" sz="3200" b="0" i="0" u="none" strike="noStrike" cap="none">
                <a:solidFill>
                  <a:srgbClr val="000000"/>
                </a:solidFill>
                <a:latin typeface="Arial Black"/>
                <a:ea typeface="Arial Black"/>
                <a:cs typeface="Arial Black"/>
                <a:sym typeface="Arial Black"/>
              </a:rPr>
              <a:t>Shall we have a go at writing this part of the story?</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3"/>
          <p:cNvSpPr txBox="1"/>
          <p:nvPr/>
        </p:nvSpPr>
        <p:spPr>
          <a:xfrm>
            <a:off x="854223" y="1485900"/>
            <a:ext cx="11772157" cy="6513414"/>
          </a:xfrm>
          <a:prstGeom prst="rect">
            <a:avLst/>
          </a:prstGeom>
          <a:noFill/>
          <a:ln w="12700" cap="flat" cmpd="sng">
            <a:solidFill>
              <a:srgbClr val="000000"/>
            </a:solidFill>
            <a:prstDash val="solid"/>
            <a:miter lim="400000"/>
            <a:headEnd type="none" w="sm" len="sm"/>
            <a:tailEnd type="none" w="sm" len="sm"/>
          </a:ln>
        </p:spPr>
        <p:txBody>
          <a:bodyPr spcFirstLastPara="1" wrap="square" lIns="50800" tIns="50800" rIns="50800" bIns="50800" anchor="ctr" anchorCtr="0">
            <a:noAutofit/>
          </a:bodyPr>
          <a:lstStyle/>
          <a:p>
            <a:pPr marL="0" marR="0" lvl="0" indent="0" algn="l" rtl="0">
              <a:lnSpc>
                <a:spcPct val="100000"/>
              </a:lnSpc>
              <a:spcBef>
                <a:spcPts val="0"/>
              </a:spcBef>
              <a:spcAft>
                <a:spcPts val="0"/>
              </a:spcAft>
              <a:buClr>
                <a:srgbClr val="000000"/>
              </a:buClr>
              <a:buSzPts val="2752"/>
              <a:buFont typeface="Arial Black"/>
              <a:buNone/>
            </a:pPr>
            <a:r>
              <a:rPr lang="en-US" sz="2752" b="0" i="0" u="none" strike="noStrike" cap="none">
                <a:solidFill>
                  <a:srgbClr val="000000"/>
                </a:solidFill>
                <a:latin typeface="Arial Black"/>
                <a:ea typeface="Arial Black"/>
                <a:cs typeface="Arial Black"/>
                <a:sym typeface="Arial Black"/>
              </a:rPr>
              <a:t>Take a look at the map and find a place where something bad is going to happen - maybe the adventurers</a:t>
            </a:r>
            <a:r>
              <a:rPr lang="en-US" sz="2752">
                <a:latin typeface="Arial Black"/>
                <a:ea typeface="Arial Black"/>
                <a:cs typeface="Arial Black"/>
                <a:sym typeface="Arial Black"/>
              </a:rPr>
              <a:t>’</a:t>
            </a:r>
            <a:r>
              <a:rPr lang="en-US" sz="2752" b="0" i="0" u="none" strike="noStrike" cap="none">
                <a:solidFill>
                  <a:srgbClr val="000000"/>
                </a:solidFill>
                <a:latin typeface="Arial Black"/>
                <a:ea typeface="Arial Black"/>
                <a:cs typeface="Arial Black"/>
                <a:sym typeface="Arial Black"/>
              </a:rPr>
              <a:t> are attacked by a monster or a wild animal.</a:t>
            </a:r>
            <a:endParaRPr/>
          </a:p>
          <a:p>
            <a:pPr marL="0" marR="0" lvl="0" indent="0" algn="l" rtl="0">
              <a:lnSpc>
                <a:spcPct val="100000"/>
              </a:lnSpc>
              <a:spcBef>
                <a:spcPts val="3600"/>
              </a:spcBef>
              <a:spcAft>
                <a:spcPts val="0"/>
              </a:spcAft>
              <a:buClr>
                <a:srgbClr val="000000"/>
              </a:buClr>
              <a:buSzPts val="2752"/>
              <a:buFont typeface="Arial Black"/>
              <a:buNone/>
            </a:pPr>
            <a:r>
              <a:rPr lang="en-US" sz="2752" b="0" i="0" u="none" strike="noStrike" cap="none">
                <a:solidFill>
                  <a:srgbClr val="000000"/>
                </a:solidFill>
                <a:latin typeface="Arial Black"/>
                <a:ea typeface="Arial Black"/>
                <a:cs typeface="Arial Black"/>
                <a:sym typeface="Arial Black"/>
              </a:rPr>
              <a:t>Now work out what will happen to make the reader think, “Oh no, there is no way out of this!” Perhaps the jaws of the monster are about to close about the adventurer’s head.</a:t>
            </a:r>
            <a:endParaRPr/>
          </a:p>
          <a:p>
            <a:pPr marL="0" marR="0" lvl="0" indent="0" algn="l" rtl="0">
              <a:lnSpc>
                <a:spcPct val="100000"/>
              </a:lnSpc>
              <a:spcBef>
                <a:spcPts val="3600"/>
              </a:spcBef>
              <a:spcAft>
                <a:spcPts val="0"/>
              </a:spcAft>
              <a:buClr>
                <a:srgbClr val="000000"/>
              </a:buClr>
              <a:buSzPts val="2752"/>
              <a:buFont typeface="Arial Black"/>
              <a:buNone/>
            </a:pPr>
            <a:r>
              <a:rPr lang="en-US" sz="2752" b="0" i="0" u="none" strike="noStrike" cap="none">
                <a:solidFill>
                  <a:srgbClr val="000000"/>
                </a:solidFill>
                <a:latin typeface="Arial Black"/>
                <a:ea typeface="Arial Black"/>
                <a:cs typeface="Arial Black"/>
                <a:sym typeface="Arial Black"/>
              </a:rPr>
              <a:t>Now think of a way out! </a:t>
            </a:r>
            <a:r>
              <a:rPr lang="en-US" sz="2752">
                <a:latin typeface="Arial Black"/>
                <a:ea typeface="Arial Black"/>
                <a:cs typeface="Arial Black"/>
                <a:sym typeface="Arial Black"/>
              </a:rPr>
              <a:t>A</a:t>
            </a:r>
            <a:r>
              <a:rPr lang="en-US" sz="2752" b="0" i="0" u="none" strike="noStrike" cap="none">
                <a:solidFill>
                  <a:srgbClr val="000000"/>
                </a:solidFill>
                <a:latin typeface="Arial Black"/>
                <a:ea typeface="Arial Black"/>
                <a:cs typeface="Arial Black"/>
                <a:sym typeface="Arial Black"/>
              </a:rPr>
              <a:t> miracle of strength, or perhaps the adventurer is rescued.</a:t>
            </a:r>
            <a:endParaRPr/>
          </a:p>
          <a:p>
            <a:pPr marL="0" marR="0" lvl="0" indent="0" algn="l" rtl="0">
              <a:lnSpc>
                <a:spcPct val="100000"/>
              </a:lnSpc>
              <a:spcBef>
                <a:spcPts val="3600"/>
              </a:spcBef>
              <a:spcAft>
                <a:spcPts val="0"/>
              </a:spcAft>
              <a:buClr>
                <a:srgbClr val="000000"/>
              </a:buClr>
              <a:buSzPts val="2752"/>
              <a:buFont typeface="Arial Black"/>
              <a:buNone/>
            </a:pPr>
            <a:r>
              <a:rPr lang="en-US" sz="2752" b="0" i="0" u="none" strike="noStrike" cap="none">
                <a:solidFill>
                  <a:srgbClr val="000000"/>
                </a:solidFill>
                <a:latin typeface="Arial Black"/>
                <a:ea typeface="Arial Black"/>
                <a:cs typeface="Arial Black"/>
                <a:sym typeface="Arial Black"/>
              </a:rPr>
              <a:t>Have a go. You might want to play it first or draw a picture until you have got it clear and are ready to write.</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447</Words>
  <Application>Microsoft Office PowerPoint</Application>
  <PresentationFormat>Custom</PresentationFormat>
  <Paragraphs>31</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Helvetica Neue</vt:lpstr>
      <vt:lpstr>Arial Black</vt:lpstr>
      <vt:lpstr>Arial</vt:lpstr>
      <vt:lpstr>Helvetica Neue Light</vt:lpstr>
      <vt:lpstr>White</vt:lpstr>
      <vt:lpstr>Chapter 2: Into the Forest</vt:lpstr>
      <vt:lpstr>Episode 1</vt:lpstr>
      <vt:lpstr>PowerPoint Presentation</vt:lpstr>
      <vt:lpstr>PowerPoint Presentation</vt:lpstr>
      <vt:lpstr>Activity 1</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 Into the Forest</dc:title>
  <dc:creator>Me</dc:creator>
  <cp:lastModifiedBy>M T</cp:lastModifiedBy>
  <cp:revision>2</cp:revision>
  <dcterms:modified xsi:type="dcterms:W3CDTF">2020-04-06T09:48:28Z</dcterms:modified>
</cp:coreProperties>
</file>