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2" d="100"/>
          <a:sy n="62" d="100"/>
        </p:scale>
        <p:origin x="6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6372-1819-4820-B497-2F4D3FAA762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13F5-825E-42C9-9A07-0AF6F99F2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626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6372-1819-4820-B497-2F4D3FAA762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13F5-825E-42C9-9A07-0AF6F99F2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3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6372-1819-4820-B497-2F4D3FAA762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13F5-825E-42C9-9A07-0AF6F99F2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566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6372-1819-4820-B497-2F4D3FAA762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13F5-825E-42C9-9A07-0AF6F99F2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519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6372-1819-4820-B497-2F4D3FAA762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13F5-825E-42C9-9A07-0AF6F99F2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004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6372-1819-4820-B497-2F4D3FAA762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13F5-825E-42C9-9A07-0AF6F99F2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482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6372-1819-4820-B497-2F4D3FAA762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13F5-825E-42C9-9A07-0AF6F99F2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171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6372-1819-4820-B497-2F4D3FAA762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13F5-825E-42C9-9A07-0AF6F99F2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235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6372-1819-4820-B497-2F4D3FAA762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13F5-825E-42C9-9A07-0AF6F99F2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01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6372-1819-4820-B497-2F4D3FAA762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13F5-825E-42C9-9A07-0AF6F99F2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297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56372-1819-4820-B497-2F4D3FAA762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613F5-825E-42C9-9A07-0AF6F99F2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125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56372-1819-4820-B497-2F4D3FAA7623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613F5-825E-42C9-9A07-0AF6F99F2F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870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3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15329" y="2311685"/>
            <a:ext cx="358275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CRInfant" panose="02010503020300020003" pitchFamily="2" charset="0"/>
              </a:rPr>
              <a:t>Fish</a:t>
            </a:r>
            <a:endParaRPr lang="en-US" sz="6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1026" name="Picture 2" descr="Image result for shar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2029" y="4274049"/>
            <a:ext cx="2386507" cy="1498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clown fi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573" y="3773639"/>
            <a:ext cx="2926672" cy="2195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seahor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250" y="401572"/>
            <a:ext cx="2133600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what type of fish is dor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9132" y="610043"/>
            <a:ext cx="3512299" cy="1975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2599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5406" y="369870"/>
            <a:ext cx="6328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We are going to look at classifying fish.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4699" t="27107" r="22629"/>
          <a:stretch/>
        </p:blipFill>
        <p:spPr>
          <a:xfrm>
            <a:off x="4828853" y="1423838"/>
            <a:ext cx="3965825" cy="470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970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2233" y="390416"/>
            <a:ext cx="75001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SassoonCRInfant" panose="02010503020300020003" pitchFamily="2" charset="0"/>
              </a:rPr>
              <a:t>Not all animals that live in the sea are fish. Which animals are not a fish?  </a:t>
            </a:r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2050" name="Picture 2" descr="Image result for whal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97"/>
          <a:stretch/>
        </p:blipFill>
        <p:spPr bwMode="auto">
          <a:xfrm>
            <a:off x="5219272" y="1889752"/>
            <a:ext cx="1890445" cy="1786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dolphi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312" y="2076144"/>
            <a:ext cx="2156112" cy="121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jellyfish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761" y="4604341"/>
            <a:ext cx="2320497" cy="130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Image result for seahors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493" y="1344523"/>
            <a:ext cx="2133600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 result for shark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272" y="4872576"/>
            <a:ext cx="2429320" cy="136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Image result for octopu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0343" y="4616134"/>
            <a:ext cx="2650003" cy="176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4471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result for whal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97"/>
          <a:stretch/>
        </p:blipFill>
        <p:spPr bwMode="auto">
          <a:xfrm>
            <a:off x="914400" y="350492"/>
            <a:ext cx="1890445" cy="1786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Image result for dolphi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202" y="1645218"/>
            <a:ext cx="2156112" cy="121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Image result for jellyfish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98" y="3722773"/>
            <a:ext cx="2320497" cy="130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Image result for octopu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202" y="4570622"/>
            <a:ext cx="2650003" cy="176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140486" y="667296"/>
            <a:ext cx="5753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These animal are mammals</a:t>
            </a:r>
            <a:r>
              <a:rPr lang="en-GB" dirty="0" smtClean="0"/>
              <a:t>. 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558319" y="3913748"/>
            <a:ext cx="5753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These animals are invertebrates. This means they don’t have a back bone. Lots of animals don’t have a back bone how many can you research?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919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3A750C9-69AC-4428-8ECB-6C033AC8152A}"/>
              </a:ext>
            </a:extLst>
          </p:cNvPr>
          <p:cNvSpPr/>
          <p:nvPr/>
        </p:nvSpPr>
        <p:spPr>
          <a:xfrm>
            <a:off x="3192159" y="1882293"/>
            <a:ext cx="6149975" cy="1009650"/>
          </a:xfrm>
          <a:prstGeom prst="rect">
            <a:avLst/>
          </a:prstGeom>
          <a:solidFill>
            <a:srgbClr val="BBE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12">
            <a:extLst>
              <a:ext uri="{FF2B5EF4-FFF2-40B4-BE49-F238E27FC236}">
                <a16:creationId xmlns:a16="http://schemas.microsoft.com/office/drawing/2014/main" id="{BFCDA1D7-88D5-4B76-8561-11D3A5F62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5159" y="2095018"/>
            <a:ext cx="6413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dirty="0">
                <a:solidFill>
                  <a:srgbClr val="0076B0"/>
                </a:solidFill>
                <a:latin typeface="+mn-lt"/>
              </a:rPr>
              <a:t>An animal with a backbone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1319A82-8851-4C68-8C48-0D426C8E8ADC}"/>
              </a:ext>
            </a:extLst>
          </p:cNvPr>
          <p:cNvSpPr/>
          <p:nvPr/>
        </p:nvSpPr>
        <p:spPr>
          <a:xfrm>
            <a:off x="3192159" y="4293705"/>
            <a:ext cx="6149975" cy="1009650"/>
          </a:xfrm>
          <a:prstGeom prst="rect">
            <a:avLst/>
          </a:prstGeom>
          <a:solidFill>
            <a:srgbClr val="FDCF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2">
            <a:extLst>
              <a:ext uri="{FF2B5EF4-FFF2-40B4-BE49-F238E27FC236}">
                <a16:creationId xmlns:a16="http://schemas.microsoft.com/office/drawing/2014/main" id="{E6AC18E3-AC5A-4A83-9427-A5BAD0560C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5159" y="4506430"/>
            <a:ext cx="6413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dirty="0">
                <a:solidFill>
                  <a:srgbClr val="F08115"/>
                </a:solidFill>
                <a:latin typeface="+mn-lt"/>
              </a:rPr>
              <a:t>An animal without a backbone</a:t>
            </a:r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DCC7E38C-D57D-467F-BA72-ADB1CA5163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2159" y="1288568"/>
            <a:ext cx="6149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b="1" dirty="0">
                <a:latin typeface="+mn-lt"/>
              </a:rPr>
              <a:t>Vertebrate</a:t>
            </a:r>
          </a:p>
        </p:txBody>
      </p:sp>
      <p:sp>
        <p:nvSpPr>
          <p:cNvPr id="7" name="TextBox 12">
            <a:extLst>
              <a:ext uri="{FF2B5EF4-FFF2-40B4-BE49-F238E27FC236}">
                <a16:creationId xmlns:a16="http://schemas.microsoft.com/office/drawing/2014/main" id="{9134EE77-94C9-42C7-ABC2-CE04A3D887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2159" y="3699980"/>
            <a:ext cx="6149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b="1" dirty="0">
                <a:latin typeface="+mn-lt"/>
              </a:rPr>
              <a:t>Invertebrate</a:t>
            </a:r>
          </a:p>
        </p:txBody>
      </p:sp>
    </p:spTree>
    <p:extLst>
      <p:ext uri="{BB962C8B-B14F-4D97-AF65-F5344CB8AC3E}">
        <p14:creationId xmlns:p14="http://schemas.microsoft.com/office/powerpoint/2010/main" val="402353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883" t="22574" r="10989"/>
          <a:stretch/>
        </p:blipFill>
        <p:spPr>
          <a:xfrm>
            <a:off x="2476071" y="565831"/>
            <a:ext cx="7602877" cy="5571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45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73</Words>
  <Application>Microsoft Office PowerPoint</Application>
  <PresentationFormat>Widescreen</PresentationFormat>
  <Paragraphs>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Davies</dc:creator>
  <cp:lastModifiedBy>Sophie Davies</cp:lastModifiedBy>
  <cp:revision>6</cp:revision>
  <dcterms:created xsi:type="dcterms:W3CDTF">2021-02-11T14:39:13Z</dcterms:created>
  <dcterms:modified xsi:type="dcterms:W3CDTF">2021-02-11T15:22:09Z</dcterms:modified>
</cp:coreProperties>
</file>