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78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5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20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80E9AB-36B7-D749-B475-B68AF7CDAC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97746-DB34-AC47-BA2E-7A86C5CF19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slide" Target="slide2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4374755" y="1606813"/>
            <a:ext cx="41224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Then, click on the paw prints to show the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Can you help Ted read some sentences?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63F4C42-AE49-0547-A773-8F870F3EF837}"/>
              </a:ext>
            </a:extLst>
          </p:cNvPr>
          <p:cNvGrpSpPr/>
          <p:nvPr/>
        </p:nvGrpSpPr>
        <p:grpSpPr>
          <a:xfrm>
            <a:off x="2049036" y="1975766"/>
            <a:ext cx="2003548" cy="1453234"/>
            <a:chOff x="2049036" y="1975766"/>
            <a:chExt cx="2003548" cy="1453234"/>
          </a:xfrm>
        </p:grpSpPr>
        <p:sp>
          <p:nvSpPr>
            <p:cNvPr id="6" name="Rounded Rectangular Callout 5">
              <a:extLst>
                <a:ext uri="{FF2B5EF4-FFF2-40B4-BE49-F238E27FC236}">
                  <a16:creationId xmlns:a16="http://schemas.microsoft.com/office/drawing/2014/main" id="{D9A59831-416F-B74C-9FDC-406583D0208E}"/>
                </a:ext>
              </a:extLst>
            </p:cNvPr>
            <p:cNvSpPr/>
            <p:nvPr/>
          </p:nvSpPr>
          <p:spPr>
            <a:xfrm>
              <a:off x="2049036" y="1975766"/>
              <a:ext cx="2003548" cy="1453234"/>
            </a:xfrm>
            <a:prstGeom prst="wedgeRoundRectCallout">
              <a:avLst>
                <a:gd name="adj1" fmla="val -63025"/>
                <a:gd name="adj2" fmla="val 36356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D22CB9F-6F4F-0747-B0DC-D9654EF69588}"/>
                </a:ext>
              </a:extLst>
            </p:cNvPr>
            <p:cNvSpPr txBox="1"/>
            <p:nvPr/>
          </p:nvSpPr>
          <p:spPr>
            <a:xfrm>
              <a:off x="2141033" y="2250704"/>
              <a:ext cx="17730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Hello!</a:t>
              </a:r>
            </a:p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I am Ted.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6051961" y="2590335"/>
            <a:ext cx="889014" cy="1502661"/>
          </a:xfrm>
          <a:prstGeom prst="rect">
            <a:avLst/>
          </a:prstGeom>
        </p:spPr>
      </p:pic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3612994" y="482112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3401122" y="563031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41" y="2486038"/>
            <a:ext cx="1957039" cy="401028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FF5D1E54-B928-A94D-A546-933E459971E6}"/>
              </a:ext>
            </a:extLst>
          </p:cNvPr>
          <p:cNvGrpSpPr/>
          <p:nvPr/>
        </p:nvGrpSpPr>
        <p:grpSpPr>
          <a:xfrm>
            <a:off x="2861547" y="3049683"/>
            <a:ext cx="2034032" cy="1453234"/>
            <a:chOff x="2861547" y="3049683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id="{444F1AE8-42CE-0449-ADFF-F2FF7B1B8683}"/>
                </a:ext>
              </a:extLst>
            </p:cNvPr>
            <p:cNvSpPr/>
            <p:nvPr/>
          </p:nvSpPr>
          <p:spPr>
            <a:xfrm>
              <a:off x="2861547" y="3049683"/>
              <a:ext cx="2003548" cy="1453234"/>
            </a:xfrm>
            <a:prstGeom prst="wedgeRoundRectCallout">
              <a:avLst>
                <a:gd name="adj1" fmla="val -80835"/>
                <a:gd name="adj2" fmla="val 7197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EF45F0-F1D8-E44C-A745-88A6121992E2}"/>
                </a:ext>
              </a:extLst>
            </p:cNvPr>
            <p:cNvSpPr txBox="1"/>
            <p:nvPr/>
          </p:nvSpPr>
          <p:spPr>
            <a:xfrm>
              <a:off x="2870628" y="3150953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E180D483-A64A-8843-992E-A502623A2C0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5004" y="2486038"/>
            <a:ext cx="1639579" cy="40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tap is 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53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red hen is on the hut.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3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901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pen is red.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81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8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the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2320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1538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pet rat is in the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974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192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0" name="Right Arrow 19">
            <a:hlinkClick r:id="rId7" action="ppaction://hlinksldjump"/>
            <a:extLst>
              <a:ext uri="{FF2B5EF4-FFF2-40B4-BE49-F238E27FC236}">
                <a16:creationId xmlns:a16="http://schemas.microsoft.com/office/drawing/2014/main" id="{35AAA82B-E746-0940-A547-599E78F68F2A}"/>
              </a:ext>
            </a:extLst>
          </p:cNvPr>
          <p:cNvSpPr/>
          <p:nvPr/>
        </p:nvSpPr>
        <p:spPr>
          <a:xfrm>
            <a:off x="7628841" y="584261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tap is on.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6E1E1F5-7F1E-EC42-96B6-B0114B67DE61}"/>
              </a:ext>
            </a:extLst>
          </p:cNvPr>
          <p:cNvGrpSpPr/>
          <p:nvPr/>
        </p:nvGrpSpPr>
        <p:grpSpPr>
          <a:xfrm>
            <a:off x="4460345" y="2168769"/>
            <a:ext cx="2457876" cy="144000"/>
            <a:chOff x="4460345" y="2168769"/>
            <a:chExt cx="2457876" cy="144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3391D7D1-179E-234A-9D30-ECE40E598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60345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BC2F677-CA2C-DB46-AE42-4CB23D3745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6142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8B40F32-05C7-4D4F-AC1E-C59E476D6B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517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BBA0C7-715C-5A40-9789-6C3AC1BE10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53524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9D2FCE5-1B4B-AC4C-876B-CFF2554341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7702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610CCFC-9149-7E4D-870E-B0C5329628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1180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F0438F6-E1E5-6747-A93A-45BE5B8A94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742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815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red hen is on </a:t>
              </a:r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hut.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B34D1DF-A92E-A04E-BAAD-28CF53FC7ED9}"/>
              </a:ext>
            </a:extLst>
          </p:cNvPr>
          <p:cNvGrpSpPr/>
          <p:nvPr/>
        </p:nvGrpSpPr>
        <p:grpSpPr>
          <a:xfrm>
            <a:off x="3562669" y="1582913"/>
            <a:ext cx="3684512" cy="946888"/>
            <a:chOff x="3562669" y="1582913"/>
            <a:chExt cx="3684512" cy="94688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A6CD5F6-E8DC-5541-85E9-2C1C3239DD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555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B05EA77-2C11-7540-83BA-DC5CC4DCF8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94518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663F6EA-0621-7C43-BE03-8F2021EDD1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17903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76134ED-23A9-8F4F-BC32-7D579E4B39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122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B67DDCE-ECD8-C24C-B29E-23C0DC9FD0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9921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BFCA51D-FF1F-8244-8997-F221E86604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374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4310F8-D4DE-9E45-8073-B14B1CDD10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69005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AB7EE3-8FE0-E847-97DB-93D579FA9E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0318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F9096A0-A6DF-9A40-9093-EB50241AE3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266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E90B4BC-AC3D-1A4E-A871-518D4FE99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6235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67FD43C-39AD-F543-9716-A9E15EFC9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945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6987DC5-9797-5544-AF70-CD04178144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44176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CDFD551-D971-FE40-8854-5B4D14861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84288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76070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14250"/>
            <a:ext cx="5163210" cy="1859596"/>
            <a:chOff x="2576801" y="1155704"/>
            <a:chExt cx="5163210" cy="1859596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1557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7BC6569-3FB3-C548-B498-4021ED93A51B}"/>
              </a:ext>
            </a:extLst>
          </p:cNvPr>
          <p:cNvGrpSpPr/>
          <p:nvPr/>
        </p:nvGrpSpPr>
        <p:grpSpPr>
          <a:xfrm>
            <a:off x="4310697" y="1616813"/>
            <a:ext cx="2641872" cy="874405"/>
            <a:chOff x="4310697" y="1654913"/>
            <a:chExt cx="2641872" cy="874405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0785179-5D34-424D-BFFB-9455CB2D12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4443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5CC1ECF-E55B-0441-A576-8B46063FD2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13584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949086E-38AA-0F48-B3AD-3D6F9D3839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64847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DEC417F-DF08-1E4C-B954-85FAD7AF09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7258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9162B1-565A-F846-88D6-92EA7F6719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57306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16B7870-6FE5-FD4A-A67E-6BD8C45000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0856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E9B4B18-8DC2-5B4F-B6F1-C8B1B6086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10697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F82A7D0-8637-BD4C-91CC-48532E5A9E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29590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7526D83-F5B8-7344-98BA-F10408E69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64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DCBFA51-C0C2-134D-8F8A-3F9EBC5123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01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2827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030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pen is red.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EEA2598-7360-544E-9063-B354EEC9E529}"/>
              </a:ext>
            </a:extLst>
          </p:cNvPr>
          <p:cNvGrpSpPr/>
          <p:nvPr/>
        </p:nvGrpSpPr>
        <p:grpSpPr>
          <a:xfrm>
            <a:off x="4387308" y="2195228"/>
            <a:ext cx="2692052" cy="144000"/>
            <a:chOff x="4387308" y="2195228"/>
            <a:chExt cx="2692052" cy="14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8360E6B-854C-9E47-8AEE-6E2D2E8FD3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8730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AD3D43C-EDD3-F64A-BC1E-585D1E0D31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16269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45582D8-45CA-A74F-8224-D492B92AE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6382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1F4E2FF-BBCC-BF42-88A0-46C3A70292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72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EBBF2E-41A9-C341-941F-EA765A23A7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258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3D54DD1-B6B8-DE42-9E3F-FCB18FE0A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8859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605498-4992-E14A-BDDB-5BE98158B7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1197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FA91CA2-684A-0C4D-9177-614902C917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536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61657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</a:t>
            </a:r>
            <a:r>
              <a:rPr lang="en-US" dirty="0"/>
              <a:t>the</a:t>
            </a:r>
            <a:r>
              <a:rPr lang="en-US" b="0" dirty="0"/>
              <a:t>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144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D5B4EA9-3CF5-274A-AF92-9CCDF940107C}"/>
              </a:ext>
            </a:extLst>
          </p:cNvPr>
          <p:cNvGrpSpPr/>
          <p:nvPr/>
        </p:nvGrpSpPr>
        <p:grpSpPr>
          <a:xfrm>
            <a:off x="1913074" y="1817509"/>
            <a:ext cx="5148353" cy="108000"/>
            <a:chOff x="1913074" y="1813880"/>
            <a:chExt cx="514835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D62A75F-8550-B342-82F4-82AE603B74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3074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2CF156D-14A4-EA43-9B50-0CD414C68D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627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4CF21B3-2CCE-434E-B711-DD68BA5E31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3160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F74BE66-1DFF-5C4D-A5F7-BE0853613B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1632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6278C7D-336E-3440-97BB-5EB8F69F1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916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A62707E-5DDD-CA43-9D51-DAE9FF712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850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902C5A6-DF20-C947-8DB2-D9C2B75848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470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E64319C-96F2-4A47-B32B-1D5E2A1CCB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526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575FD6F-5E38-644B-8FBD-28C1FB7EE2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7713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5CFFA64-DD7F-3E48-9157-A30AA36C7D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614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F91E4C3-9455-3548-A74E-55FC6509FF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29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E4F37CE-568D-1141-A399-FFC4C638AD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49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649D1E3-6033-4041-991A-E2ACB19187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2932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7B9D546-F021-344C-885B-5B001B922B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810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57200CC-1A0F-E04A-95A3-7B81C1AC2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5342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C34D7CE-EA32-8C41-9E47-5CAFA433E8B2}"/>
              </a:ext>
            </a:extLst>
          </p:cNvPr>
          <p:cNvGrpSpPr/>
          <p:nvPr/>
        </p:nvGrpSpPr>
        <p:grpSpPr>
          <a:xfrm>
            <a:off x="3567036" y="1786171"/>
            <a:ext cx="2879052" cy="108000"/>
            <a:chOff x="3567036" y="1786171"/>
            <a:chExt cx="2879052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25AFEAB-F00D-4A4A-BB23-422BBE7A7E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183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C1527D-EFAB-0048-831D-3E0B252A2C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808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80FFC35-3BB2-1649-8A99-27B1E298E1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16885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8B3250E-4D38-644A-8FB4-D9903CA55E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7457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ACDAD9E-67CB-124C-9D1F-A1C0095CD5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8329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44474BC-918B-7445-AC6C-E35F42F49C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2364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6A016EF-C784-424F-9CB5-E83BCE4894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47412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7F9760E-CCC5-6642-8CD9-8081DB35E7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464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16F151C-6517-584A-8417-09D392D2E3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371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401AAAD-7469-2F44-AFDA-EB68B92F8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703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A53B721-0C78-E445-A526-A70E78195638}"/>
              </a:ext>
            </a:extLst>
          </p:cNvPr>
          <p:cNvGrpSpPr/>
          <p:nvPr/>
        </p:nvGrpSpPr>
        <p:grpSpPr>
          <a:xfrm>
            <a:off x="3335077" y="1787136"/>
            <a:ext cx="3412960" cy="108000"/>
            <a:chOff x="3335077" y="1787136"/>
            <a:chExt cx="3412960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95CCA04-044B-104B-9107-A529DFF9A1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2353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71B1FFC-EC77-9141-A46C-9B4462CEC4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231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16C31BE-0864-A44A-A4D9-BF4BC28795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91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824B03C-9671-C145-A82E-11057D3EC5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084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4A9F73A-F455-EF45-9ECA-D79E89254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905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130FCC0-FA5E-354E-8D87-8A7F0459D5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204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35DE8A45-F641-9B4F-A2D5-9E975D529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793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FC79D49-A5DD-584F-8C26-794601B23A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810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58C5D6-F77D-D447-8EF3-262FAA12F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507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A0299A3-A8D5-B64A-91ED-F625714AA19D}"/>
                </a:ext>
              </a:extLst>
            </p:cNvPr>
            <p:cNvCxnSpPr/>
            <p:nvPr/>
          </p:nvCxnSpPr>
          <p:spPr>
            <a:xfrm>
              <a:off x="6204027" y="1866475"/>
              <a:ext cx="544010" cy="0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pet rat is in </a:t>
            </a:r>
            <a:r>
              <a:rPr lang="en-US" dirty="0"/>
              <a:t>the</a:t>
            </a:r>
            <a:r>
              <a:rPr lang="en-US" b="0" dirty="0"/>
              <a:t>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17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9939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7B98A37-5173-B64C-9AB2-DE90AC4B354B}"/>
              </a:ext>
            </a:extLst>
          </p:cNvPr>
          <p:cNvGrpSpPr/>
          <p:nvPr/>
        </p:nvGrpSpPr>
        <p:grpSpPr>
          <a:xfrm>
            <a:off x="2749182" y="1787136"/>
            <a:ext cx="4491313" cy="108000"/>
            <a:chOff x="2749182" y="1787136"/>
            <a:chExt cx="449131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DE7ADC5-346E-AA45-BC7A-EDD13C9B8A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491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DC389CA-A113-224E-9102-38269EC87F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14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DD3682-62EA-F949-971F-E15E35E65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63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AD998DA-C2AB-DE4D-AC13-6D86102CFF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32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AEFB8A3-C8DF-214F-867E-0603A48F51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86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FA59A4B-A12A-2041-B3D8-2B2BEC51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33696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E9FE10D-54EA-C043-B3C1-4B3CF407FC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752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EF89555-081B-364C-904C-F4CC6528F5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44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E80F2D4-08DC-D84A-B2DD-0ADBCD7327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27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B4EE31D-CDB4-5047-9C5F-B132F875E1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32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EEC4E76-349D-6E49-9B82-5E4E8023B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9386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217BDA0-F237-094D-843E-95EDC5F542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4221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32889F2-6411-5A4B-A17A-046DA95A7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249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3D9C1B0-FB2A-654F-8762-78A913A27845}"/>
              </a:ext>
            </a:extLst>
          </p:cNvPr>
          <p:cNvSpPr/>
          <p:nvPr/>
        </p:nvSpPr>
        <p:spPr>
          <a:xfrm>
            <a:off x="750118" y="2617176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66CD91-13B7-9E4F-8DB6-CD9AC345399E}"/>
              </a:ext>
            </a:extLst>
          </p:cNvPr>
          <p:cNvSpPr/>
          <p:nvPr/>
        </p:nvSpPr>
        <p:spPr>
          <a:xfrm>
            <a:off x="3153192" y="5294582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B0AD4-4841-D94A-9A30-26CE9162BA1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401" y="1743566"/>
            <a:ext cx="3314390" cy="427435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FC3E1FD-9A92-9C46-BF06-82C3041063E8}"/>
              </a:ext>
            </a:extLst>
          </p:cNvPr>
          <p:cNvSpPr/>
          <p:nvPr/>
        </p:nvSpPr>
        <p:spPr>
          <a:xfrm>
            <a:off x="609441" y="4436509"/>
            <a:ext cx="2313641" cy="880032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DA53531-C77A-C04B-BC39-A6EDFD382E92}"/>
              </a:ext>
            </a:extLst>
          </p:cNvPr>
          <p:cNvSpPr/>
          <p:nvPr/>
        </p:nvSpPr>
        <p:spPr>
          <a:xfrm>
            <a:off x="6695550" y="5540926"/>
            <a:ext cx="1798852" cy="58004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A9991DD-6C13-1F49-B156-1AE38793E482}"/>
              </a:ext>
            </a:extLst>
          </p:cNvPr>
          <p:cNvGrpSpPr/>
          <p:nvPr/>
        </p:nvGrpSpPr>
        <p:grpSpPr>
          <a:xfrm>
            <a:off x="5992791" y="840084"/>
            <a:ext cx="2354040" cy="1291734"/>
            <a:chOff x="2576801" y="1757966"/>
            <a:chExt cx="2354040" cy="1291734"/>
          </a:xfrm>
        </p:grpSpPr>
        <p:sp>
          <p:nvSpPr>
            <p:cNvPr id="5" name="Rounded Rectangular Callout 4">
              <a:extLst>
                <a:ext uri="{FF2B5EF4-FFF2-40B4-BE49-F238E27FC236}">
                  <a16:creationId xmlns:a16="http://schemas.microsoft.com/office/drawing/2014/main" id="{C785B157-9766-7F48-B1CF-1575D10025D6}"/>
                </a:ext>
              </a:extLst>
            </p:cNvPr>
            <p:cNvSpPr/>
            <p:nvPr/>
          </p:nvSpPr>
          <p:spPr>
            <a:xfrm>
              <a:off x="2576801" y="1757966"/>
              <a:ext cx="2354040" cy="1291734"/>
            </a:xfrm>
            <a:prstGeom prst="wedgeRoundRectCallout">
              <a:avLst>
                <a:gd name="adj1" fmla="val -76945"/>
                <a:gd name="adj2" fmla="val 5504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408DEC2-28F4-DC48-90CF-5D937FB260C2}"/>
                </a:ext>
              </a:extLst>
            </p:cNvPr>
            <p:cNvSpPr txBox="1"/>
            <p:nvPr/>
          </p:nvSpPr>
          <p:spPr>
            <a:xfrm>
              <a:off x="2576801" y="1976611"/>
              <a:ext cx="22687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 –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super reading!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BF0A509-70B8-9449-B1E0-8E80E016E904}"/>
              </a:ext>
            </a:extLst>
          </p:cNvPr>
          <p:cNvGrpSpPr/>
          <p:nvPr/>
        </p:nvGrpSpPr>
        <p:grpSpPr>
          <a:xfrm>
            <a:off x="750118" y="3723836"/>
            <a:ext cx="2054634" cy="1557356"/>
            <a:chOff x="1427120" y="3264624"/>
            <a:chExt cx="2547638" cy="19310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E6DC19-4C75-9143-A7AF-9E8D64D0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120" y="32646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B4D1B3A-9830-A842-B3B8-8831F0601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874395" y="42845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21A50A-4634-F043-B617-D3C5C65B017F}"/>
              </a:ext>
            </a:extLst>
          </p:cNvPr>
          <p:cNvGrpSpPr/>
          <p:nvPr/>
        </p:nvGrpSpPr>
        <p:grpSpPr>
          <a:xfrm>
            <a:off x="6802319" y="3647645"/>
            <a:ext cx="1319868" cy="2370271"/>
            <a:chOff x="6359711" y="2680906"/>
            <a:chExt cx="1736438" cy="31183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9B8DC6C-705F-9249-A523-72A5C035B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59711" y="339960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975EED-9B5C-4B4B-B950-D9ACB92A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02542" y="2680906"/>
              <a:ext cx="693607" cy="11049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8486D81-4010-6540-A401-9F73F3E572C6}"/>
              </a:ext>
            </a:extLst>
          </p:cNvPr>
          <p:cNvGrpSpPr/>
          <p:nvPr/>
        </p:nvGrpSpPr>
        <p:grpSpPr>
          <a:xfrm>
            <a:off x="1077522" y="805326"/>
            <a:ext cx="1827925" cy="2258912"/>
            <a:chOff x="657367" y="182784"/>
            <a:chExt cx="2493843" cy="308184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595D0E-D5A8-0E46-9DD1-692274D36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659" y="182784"/>
              <a:ext cx="2314551" cy="30818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22FDA90-076F-D944-8B59-0CBBBE22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367" y="1889483"/>
              <a:ext cx="1742588" cy="1375141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B416513-AE90-AA41-A4FF-B7687B77DF4A}"/>
              </a:ext>
            </a:extLst>
          </p:cNvPr>
          <p:cNvGrpSpPr/>
          <p:nvPr/>
        </p:nvGrpSpPr>
        <p:grpSpPr>
          <a:xfrm>
            <a:off x="5466833" y="2664068"/>
            <a:ext cx="2054635" cy="1329514"/>
            <a:chOff x="5167302" y="3550056"/>
            <a:chExt cx="2540857" cy="1644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4E01E95-F7C5-B648-8032-C69620CF0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67302" y="38736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297F3A0-83B3-A444-926C-F420E79C6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89451" y="3550056"/>
              <a:ext cx="1526626" cy="1357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095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1285</TotalTime>
  <Words>159</Words>
  <Application>Microsoft Office PowerPoint</Application>
  <PresentationFormat>On-screen Show (4:3)</PresentationFormat>
  <Paragraphs>35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Calibri</vt:lpstr>
      <vt:lpstr>Twinkl</vt:lpstr>
      <vt:lpstr>Arial</vt:lpstr>
      <vt:lpstr>Office Theme</vt:lpstr>
      <vt:lpstr>PowerPoint Presentation</vt:lpstr>
      <vt:lpstr>Can you help Ted read some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Emma Woodward</cp:lastModifiedBy>
  <cp:revision>40</cp:revision>
  <dcterms:created xsi:type="dcterms:W3CDTF">2020-10-29T15:24:13Z</dcterms:created>
  <dcterms:modified xsi:type="dcterms:W3CDTF">2021-01-06T10:48:13Z</dcterms:modified>
</cp:coreProperties>
</file>