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4"/>
  </p:notesMasterIdLst>
  <p:handoutMasterIdLst>
    <p:handoutMasterId r:id="rId15"/>
  </p:handoutMasterIdLst>
  <p:sldIdLst>
    <p:sldId id="258" r:id="rId2"/>
    <p:sldId id="264" r:id="rId3"/>
    <p:sldId id="275" r:id="rId4"/>
    <p:sldId id="276" r:id="rId5"/>
    <p:sldId id="277" r:id="rId6"/>
    <p:sldId id="278" r:id="rId7"/>
    <p:sldId id="279" r:id="rId8"/>
    <p:sldId id="280" r:id="rId9"/>
    <p:sldId id="281" r:id="rId10"/>
    <p:sldId id="282" r:id="rId11"/>
    <p:sldId id="283" r:id="rId12"/>
    <p:sldId id="267" r:id="rId13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6"/>
      <p:bold r:id="rId17"/>
      <p:italic r:id="rId18"/>
      <p:boldItalic r:id="rId19"/>
    </p:embeddedFont>
    <p:embeddedFont>
      <p:font typeface="Twinkl" panose="020B0604020202020204" charset="0"/>
      <p:regular r:id="rId20"/>
      <p:bold r:id="rId2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8A0DB"/>
    <a:srgbClr val="DE1E5A"/>
    <a:srgbClr val="BC0105"/>
    <a:srgbClr val="4DB1E3"/>
    <a:srgbClr val="80C1EB"/>
    <a:srgbClr val="ACDDFC"/>
    <a:srgbClr val="FFFFFF"/>
    <a:srgbClr val="4AA1D9"/>
    <a:srgbClr val="21A6F9"/>
    <a:srgbClr val="1C1C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69" d="100"/>
          <a:sy n="69" d="100"/>
        </p:scale>
        <p:origin x="1184" y="44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3.fntdata"/><Relationship Id="rId3" Type="http://schemas.openxmlformats.org/officeDocument/2006/relationships/slide" Target="slides/slide2.xml"/><Relationship Id="rId21" Type="http://schemas.openxmlformats.org/officeDocument/2006/relationships/font" Target="fonts/font6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2.fntdata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font" Target="fonts/font1.fntdata"/><Relationship Id="rId20" Type="http://schemas.openxmlformats.org/officeDocument/2006/relationships/font" Target="fonts/font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4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tools in the shed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08D3506-C338-41CA-89A8-61E5F01BFE4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8582" y="1590647"/>
            <a:ext cx="4932727" cy="44465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ships in the port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E3D25BF-C07C-4476-A9BB-A1CF10BA388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71" t="2554" r="870" b="2266"/>
          <a:stretch/>
        </p:blipFill>
        <p:spPr>
          <a:xfrm>
            <a:off x="813732" y="1583235"/>
            <a:ext cx="7516536" cy="4389725"/>
          </a:xfrm>
          <a:prstGeom prst="roundRect">
            <a:avLst>
              <a:gd name="adj" fmla="val 11698"/>
            </a:avLst>
          </a:prstGeom>
        </p:spPr>
      </p:pic>
    </p:spTree>
    <p:extLst>
      <p:ext uri="{BB962C8B-B14F-4D97-AF65-F5344CB8AC3E}">
        <p14:creationId xmlns:p14="http://schemas.microsoft.com/office/powerpoint/2010/main" val="421772796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boats on the river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22008F0-E62A-4CBA-9A36-7C0166005E7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4" t="1384" r="2302" b="1273"/>
          <a:stretch/>
        </p:blipFill>
        <p:spPr>
          <a:xfrm>
            <a:off x="1134325" y="1397700"/>
            <a:ext cx="6875349" cy="4610841"/>
          </a:xfrm>
          <a:prstGeom prst="roundRect">
            <a:avLst>
              <a:gd name="adj" fmla="val 8129"/>
            </a:avLst>
          </a:prstGeom>
        </p:spPr>
      </p:pic>
    </p:spTree>
    <p:extLst>
      <p:ext uri="{BB962C8B-B14F-4D97-AF65-F5344CB8AC3E}">
        <p14:creationId xmlns:p14="http://schemas.microsoft.com/office/powerpoint/2010/main" val="232688779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fish and chips on a dish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A6031F7-BC71-41F2-96DD-3707E754807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1036" y="1979802"/>
            <a:ext cx="5641927" cy="397024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79D3B880-6E1A-422E-BA02-52F8845A796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7079" y="2583679"/>
            <a:ext cx="4469842" cy="22884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488604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a goat and a cow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E8C11AC-2CCF-4F5A-971D-16452AF12CF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7235" y="2110219"/>
            <a:ext cx="3868463" cy="289363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A427DD26-3E87-40C4-9C44-DCEB2D2CA62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7529" y="2214694"/>
            <a:ext cx="2948796" cy="27891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914297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sixteen trees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07A9ED1-B00A-482A-89F6-ECCDC99216F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1751" y="1473201"/>
            <a:ext cx="6280497" cy="4441037"/>
          </a:xfrm>
          <a:prstGeom prst="roundRect">
            <a:avLst>
              <a:gd name="adj" fmla="val 10699"/>
            </a:avLst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A71C97AA-287F-4387-9752-859B1D42E56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5262" y="2856451"/>
            <a:ext cx="959779" cy="1145097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2E762264-5CB4-41F5-8095-3A04AEB89FE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3610" y="4217809"/>
            <a:ext cx="959779" cy="1145097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43DA7481-8CFC-4ADA-B14C-35515C30246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2353" y="2889031"/>
            <a:ext cx="959779" cy="114509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FD608A37-1DC4-42AB-819B-746665CD787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5755" y="3671625"/>
            <a:ext cx="959779" cy="1145097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FD01ADC8-EC64-4405-8965-B154FCEEF4F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08607" y="2775119"/>
            <a:ext cx="959779" cy="1145097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D7D4D5E6-33EA-4E5C-ABE4-FD2D8A49EF7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5120" y="4536202"/>
            <a:ext cx="959779" cy="1145097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2CDA331A-5B13-41E9-9CCC-AD3E7BEB3AF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2578" y="4590110"/>
            <a:ext cx="959779" cy="1145097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1D29BDB1-5B2E-451D-8DBD-3E5E6251BFA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4594" y="2923205"/>
            <a:ext cx="892931" cy="1291141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092C7AF1-5803-415A-AC51-EE60B414D82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4579" y="2485214"/>
            <a:ext cx="892931" cy="1291141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AEDA3978-E2D6-4674-AF3B-33B34831B58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7735" y="3555070"/>
            <a:ext cx="892931" cy="1291141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C543639D-686C-43CB-907C-60202429C2A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6133" y="4500524"/>
            <a:ext cx="892931" cy="1291141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4D3B255D-3193-425B-A599-5C852862978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8197" y="3318227"/>
            <a:ext cx="892931" cy="1291141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A1DEC1C7-1C5D-4304-A36C-0247DC5DAB0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51430" y="4500524"/>
            <a:ext cx="892931" cy="1291141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51891FC5-6350-41A0-A9A8-F8AA72A2682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0117" y="3373409"/>
            <a:ext cx="892931" cy="1291141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9260954F-2886-497F-BC0B-C8005ADDB04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7317" y="4071765"/>
            <a:ext cx="892931" cy="1291141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3F406AEF-562C-42C7-A787-B5676412CC3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9421" y="4628481"/>
            <a:ext cx="959779" cy="11450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222987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looking at books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93765EA-6E3D-4DAF-9048-69D18BC66AC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7330" y="1496271"/>
            <a:ext cx="3333960" cy="46684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43539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light of a torch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820C712-7448-4EBC-B986-A5259C5E459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0104"/>
          <a:stretch/>
        </p:blipFill>
        <p:spPr>
          <a:xfrm>
            <a:off x="1266737" y="810163"/>
            <a:ext cx="6785558" cy="5450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964992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digging in the soil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D41AD75-8D86-458B-9FAE-ED4878BEE9E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749" y="1635853"/>
            <a:ext cx="4321077" cy="42284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944066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goats in a farmyard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426ADC6-41BE-42B3-A22A-742B29E1670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3878" y="1473201"/>
            <a:ext cx="6216244" cy="4395602"/>
          </a:xfrm>
          <a:prstGeom prst="roundRect">
            <a:avLst>
              <a:gd name="adj" fmla="val 10002"/>
            </a:avLst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7D53ACDB-4277-4DC3-8834-630F9704CA4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3207" y="3036816"/>
            <a:ext cx="4897585" cy="24922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322205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Template.potx" id="{F2D9965A-8C68-4F5E-A2B5-CF7E0DDA752E}" vid="{78487116-FFC1-4A12-BB7A-4083D6069C8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144</TotalTime>
  <Words>40</Words>
  <Application>Microsoft Office PowerPoint</Application>
  <PresentationFormat>On-screen Show (4:3)</PresentationFormat>
  <Paragraphs>10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Calibri</vt:lpstr>
      <vt:lpstr>Twinkl</vt:lpstr>
      <vt:lpstr>Arial</vt:lpstr>
      <vt:lpstr>Office Theme</vt:lpstr>
      <vt:lpstr>PowerPoint Presentation</vt:lpstr>
      <vt:lpstr>tools in the shed</vt:lpstr>
      <vt:lpstr>ships in the port</vt:lpstr>
      <vt:lpstr>boats on the river</vt:lpstr>
      <vt:lpstr>fish and chips on a dish</vt:lpstr>
      <vt:lpstr>a goat and a cow</vt:lpstr>
      <vt:lpstr>sixteen trees</vt:lpstr>
      <vt:lpstr>looking at books</vt:lpstr>
      <vt:lpstr>light of a torch</vt:lpstr>
      <vt:lpstr>digging in the soil</vt:lpstr>
      <vt:lpstr>goats in a farmyard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Twinkl A5</dc:creator>
  <cp:lastModifiedBy>Emma Woodward</cp:lastModifiedBy>
  <cp:revision>4</cp:revision>
  <dcterms:created xsi:type="dcterms:W3CDTF">2020-04-23T02:43:08Z</dcterms:created>
  <dcterms:modified xsi:type="dcterms:W3CDTF">2021-01-06T10:50:07Z</dcterms:modified>
</cp:coreProperties>
</file>