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8"/>
  </p:notesMasterIdLst>
  <p:handoutMasterIdLst>
    <p:handoutMasterId r:id="rId19"/>
  </p:handoutMasterIdLst>
  <p:sldIdLst>
    <p:sldId id="258" r:id="rId2"/>
    <p:sldId id="264" r:id="rId3"/>
    <p:sldId id="272" r:id="rId4"/>
    <p:sldId id="273" r:id="rId5"/>
    <p:sldId id="274" r:id="rId6"/>
    <p:sldId id="275" r:id="rId7"/>
    <p:sldId id="276" r:id="rId8"/>
    <p:sldId id="277" r:id="rId9"/>
    <p:sldId id="278" r:id="rId10"/>
    <p:sldId id="279" r:id="rId11"/>
    <p:sldId id="280" r:id="rId12"/>
    <p:sldId id="281" r:id="rId13"/>
    <p:sldId id="282" r:id="rId14"/>
    <p:sldId id="271" r:id="rId15"/>
    <p:sldId id="283" r:id="rId16"/>
    <p:sldId id="267" r:id="rId17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20"/>
      <p:bold r:id="rId21"/>
      <p:italic r:id="rId22"/>
      <p:boldItalic r:id="rId23"/>
    </p:embeddedFont>
    <p:embeddedFont>
      <p:font typeface="Twinkl" panose="020B0604020202020204" charset="0"/>
      <p:regular r:id="rId24"/>
      <p:bold r:id="rId2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E1E5A"/>
    <a:srgbClr val="18A0DB"/>
    <a:srgbClr val="BC0105"/>
    <a:srgbClr val="4DB1E3"/>
    <a:srgbClr val="80C1EB"/>
    <a:srgbClr val="ACDDFC"/>
    <a:srgbClr val="FFFFFF"/>
    <a:srgbClr val="4AA1D9"/>
    <a:srgbClr val="21A6F9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69" d="100"/>
          <a:sy n="69" d="100"/>
        </p:scale>
        <p:origin x="1184" y="44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font" Target="fonts/font2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1.fntdata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5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4.fntdata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3.fntdata"/><Relationship Id="rId27" Type="http://schemas.openxmlformats.org/officeDocument/2006/relationships/viewProps" Target="viewProps.xml"/><Relationship Id="rId30" Type="http://schemas.microsoft.com/office/2015/10/relationships/revisionInfo" Target="revisionInfo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5587" y="5453566"/>
            <a:ext cx="8220075" cy="994306"/>
          </a:xfrm>
        </p:spPr>
        <p:txBody>
          <a:bodyPr/>
          <a:lstStyle/>
          <a:p>
            <a:pPr algn="ctr"/>
            <a:r>
              <a:rPr lang="en-GB" sz="3600" dirty="0">
                <a:latin typeface="+mn-lt"/>
              </a:rPr>
              <a:t>It is really cold in the winter…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8F56138-C2E2-41E1-AFFC-CCAFE23667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6901" y="671977"/>
            <a:ext cx="5857446" cy="478158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5587" y="5352898"/>
            <a:ext cx="8220075" cy="994306"/>
          </a:xfrm>
        </p:spPr>
        <p:txBody>
          <a:bodyPr/>
          <a:lstStyle/>
          <a:p>
            <a:pPr algn="ctr"/>
            <a:r>
              <a:rPr lang="en-GB" sz="3600" dirty="0">
                <a:latin typeface="+mn-lt"/>
              </a:rPr>
              <a:t>It is too cold for some birds so they fly away to warmer countries!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63CA3B0-93EC-484B-8359-F6DC5A2D25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0295" y="759062"/>
            <a:ext cx="6630658" cy="442043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18106227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5587" y="5352898"/>
            <a:ext cx="8220075" cy="994306"/>
          </a:xfrm>
        </p:spPr>
        <p:txBody>
          <a:bodyPr/>
          <a:lstStyle/>
          <a:p>
            <a:pPr algn="ctr"/>
            <a:r>
              <a:rPr lang="en-GB" sz="3600" dirty="0">
                <a:latin typeface="+mn-lt"/>
              </a:rPr>
              <a:t>Cats and dogs grow extra fur</a:t>
            </a:r>
            <a:br>
              <a:rPr lang="en-GB" sz="3600" dirty="0">
                <a:latin typeface="+mn-lt"/>
              </a:rPr>
            </a:br>
            <a:r>
              <a:rPr lang="en-GB" sz="3600" dirty="0">
                <a:latin typeface="+mn-lt"/>
              </a:rPr>
              <a:t>so they can stay warm…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2E7E1FA-6546-4C89-B138-37A21DFD7A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2544" y="767451"/>
            <a:ext cx="6706159" cy="447077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190185017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5587" y="4723002"/>
            <a:ext cx="8220075" cy="1515145"/>
          </a:xfrm>
        </p:spPr>
        <p:txBody>
          <a:bodyPr/>
          <a:lstStyle/>
          <a:p>
            <a:pPr algn="ctr"/>
            <a:r>
              <a:rPr lang="en-GB" sz="3600" dirty="0">
                <a:latin typeface="+mn-lt"/>
              </a:rPr>
              <a:t>Some animals even sleep</a:t>
            </a:r>
            <a:br>
              <a:rPr lang="en-GB" sz="3600" dirty="0">
                <a:latin typeface="+mn-lt"/>
              </a:rPr>
            </a:br>
            <a:r>
              <a:rPr lang="en-GB" sz="3600" dirty="0">
                <a:latin typeface="+mn-lt"/>
              </a:rPr>
              <a:t>throughout the whole of winter and </a:t>
            </a:r>
            <a:r>
              <a:rPr lang="en-GB" sz="3600" dirty="0" smtClean="0">
                <a:latin typeface="+mn-lt"/>
              </a:rPr>
              <a:t>then wake </a:t>
            </a:r>
            <a:r>
              <a:rPr lang="en-GB" sz="3600" dirty="0">
                <a:latin typeface="+mn-lt"/>
              </a:rPr>
              <a:t>up once it is warm again!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D1FF983-1641-4C8F-B4DE-3B0D445CFD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3127" y="729423"/>
            <a:ext cx="5064994" cy="387957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25902942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5587" y="5151562"/>
            <a:ext cx="8220075" cy="994306"/>
          </a:xfrm>
        </p:spPr>
        <p:txBody>
          <a:bodyPr/>
          <a:lstStyle/>
          <a:p>
            <a:pPr algn="ctr"/>
            <a:r>
              <a:rPr lang="en-GB" sz="3600" dirty="0">
                <a:latin typeface="+mn-lt"/>
              </a:rPr>
              <a:t>In the winter is can be very windy…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47428A5-95B6-4EAF-82FD-2A112CF136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2544" y="1078515"/>
            <a:ext cx="6706160" cy="396781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165510984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5587" y="5193507"/>
            <a:ext cx="8220075" cy="994306"/>
          </a:xfrm>
        </p:spPr>
        <p:txBody>
          <a:bodyPr/>
          <a:lstStyle/>
          <a:p>
            <a:pPr algn="ctr"/>
            <a:r>
              <a:rPr lang="en-GB" sz="3600" dirty="0">
                <a:latin typeface="+mn-lt"/>
              </a:rPr>
              <a:t>and very rainy!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C89F412-CBBA-49F5-AD13-001A161EB8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1914" y="1271062"/>
            <a:ext cx="7147420" cy="381940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224478261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5587" y="5159951"/>
            <a:ext cx="8220075" cy="994306"/>
          </a:xfrm>
        </p:spPr>
        <p:txBody>
          <a:bodyPr/>
          <a:lstStyle/>
          <a:p>
            <a:pPr algn="ctr"/>
            <a:r>
              <a:rPr lang="en-GB" sz="3600" dirty="0">
                <a:latin typeface="+mn-lt"/>
              </a:rPr>
              <a:t>Sometimes hailstones</a:t>
            </a:r>
            <a:br>
              <a:rPr lang="en-GB" sz="3600" dirty="0">
                <a:latin typeface="+mn-lt"/>
              </a:rPr>
            </a:br>
            <a:r>
              <a:rPr lang="en-GB" sz="3600" dirty="0">
                <a:latin typeface="+mn-lt"/>
              </a:rPr>
              <a:t>can fall from the sky…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D9D342B-05C0-408B-9549-F8CE4CB1F9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3604" y="977176"/>
            <a:ext cx="5884039" cy="392269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399522573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5587" y="5453566"/>
            <a:ext cx="8220075" cy="994306"/>
          </a:xfrm>
        </p:spPr>
        <p:txBody>
          <a:bodyPr/>
          <a:lstStyle/>
          <a:p>
            <a:pPr algn="ctr"/>
            <a:r>
              <a:rPr lang="en-GB" sz="3600" dirty="0">
                <a:latin typeface="+mn-lt"/>
              </a:rPr>
              <a:t>and sometimes it’s icy.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5AE5369-F2AD-4772-9DAA-834D0087B8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736" y="745297"/>
            <a:ext cx="6786694" cy="470826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344385482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184559" y="5352898"/>
            <a:ext cx="8685662" cy="994306"/>
          </a:xfrm>
        </p:spPr>
        <p:txBody>
          <a:bodyPr/>
          <a:lstStyle/>
          <a:p>
            <a:r>
              <a:rPr lang="en-GB" sz="3600" dirty="0">
                <a:latin typeface="+mn-lt"/>
              </a:rPr>
              <a:t>Sometimes it’s frosty in the morning...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EF3C2DB-E983-4E03-9823-AF99BAA63EE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2309" y="1035900"/>
            <a:ext cx="6210162" cy="414010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33053969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5587" y="5453566"/>
            <a:ext cx="8220075" cy="994306"/>
          </a:xfrm>
        </p:spPr>
        <p:txBody>
          <a:bodyPr/>
          <a:lstStyle/>
          <a:p>
            <a:r>
              <a:rPr lang="en-GB" sz="3600" dirty="0">
                <a:latin typeface="+mn-lt"/>
              </a:rPr>
              <a:t>and sometimes it snows!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B695A84-C17D-46B6-8232-F998BE1013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6948" y="668664"/>
            <a:ext cx="7177352" cy="478490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79974600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5587" y="5361287"/>
            <a:ext cx="8220075" cy="994306"/>
          </a:xfrm>
        </p:spPr>
        <p:txBody>
          <a:bodyPr/>
          <a:lstStyle/>
          <a:p>
            <a:pPr algn="ctr"/>
            <a:r>
              <a:rPr lang="en-GB" sz="3600" dirty="0">
                <a:latin typeface="+mn-lt"/>
              </a:rPr>
              <a:t>To keep ourselves warm</a:t>
            </a:r>
            <a:br>
              <a:rPr lang="en-GB" sz="3600" dirty="0">
                <a:latin typeface="+mn-lt"/>
              </a:rPr>
            </a:br>
            <a:r>
              <a:rPr lang="en-GB" sz="3600" dirty="0">
                <a:latin typeface="+mn-lt"/>
              </a:rPr>
              <a:t>we wear thick clothes.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6CBCA90-A8B6-4860-9172-2EB4192ED6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9972" y="760586"/>
            <a:ext cx="6671304" cy="444058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147464757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5587" y="5403232"/>
            <a:ext cx="8220075" cy="994306"/>
          </a:xfrm>
        </p:spPr>
        <p:txBody>
          <a:bodyPr/>
          <a:lstStyle/>
          <a:p>
            <a:pPr algn="ctr"/>
            <a:r>
              <a:rPr lang="en-GB" sz="3600" dirty="0">
                <a:latin typeface="+mn-lt"/>
              </a:rPr>
              <a:t>To keep houses warm we light the fire or turn on the heating system.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205C9F9-5FFB-4444-9326-ADC7DFF530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8780" y="742601"/>
            <a:ext cx="6333688" cy="440719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358032896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5587" y="5403232"/>
            <a:ext cx="8220075" cy="994306"/>
          </a:xfrm>
        </p:spPr>
        <p:txBody>
          <a:bodyPr/>
          <a:lstStyle/>
          <a:p>
            <a:r>
              <a:rPr lang="en-GB" sz="3600" dirty="0">
                <a:latin typeface="+mn-lt"/>
              </a:rPr>
              <a:t>In the winter it is dark because the sun rises later and also sets earlier.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F354A70-73D3-4567-9529-C94D330E60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7907" y="750115"/>
            <a:ext cx="6715433" cy="447695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333656811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5587" y="5403232"/>
            <a:ext cx="8220075" cy="994306"/>
          </a:xfrm>
        </p:spPr>
        <p:txBody>
          <a:bodyPr/>
          <a:lstStyle/>
          <a:p>
            <a:pPr algn="ctr"/>
            <a:r>
              <a:rPr lang="en-GB" sz="3600" dirty="0">
                <a:latin typeface="+mn-lt"/>
              </a:rPr>
              <a:t>In the summer, the sun rises</a:t>
            </a:r>
            <a:br>
              <a:rPr lang="en-GB" sz="3600" dirty="0">
                <a:latin typeface="+mn-lt"/>
              </a:rPr>
            </a:br>
            <a:r>
              <a:rPr lang="en-GB" sz="3600" dirty="0">
                <a:latin typeface="+mn-lt"/>
              </a:rPr>
              <a:t>earlier and sets a lot later.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57D1574-3B4F-4B6E-B805-5E7C6D83B2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6496" y="699571"/>
            <a:ext cx="6818255" cy="450999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402382842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DCB5FAEE-CC91-4608-92BD-1007FC9F45E5}" vid="{49F44A1D-5DD0-448D-A9E8-9C9190F1A6E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45</TotalTime>
  <Words>107</Words>
  <Application>Microsoft Office PowerPoint</Application>
  <PresentationFormat>On-screen Show (4:3)</PresentationFormat>
  <Paragraphs>14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0" baseType="lpstr">
      <vt:lpstr>Arial</vt:lpstr>
      <vt:lpstr>Calibri</vt:lpstr>
      <vt:lpstr>Twinkl</vt:lpstr>
      <vt:lpstr>Office Theme</vt:lpstr>
      <vt:lpstr>PowerPoint Presentation</vt:lpstr>
      <vt:lpstr>It is really cold in the winter…</vt:lpstr>
      <vt:lpstr>It is too cold for some birds so they fly away to warmer countries!</vt:lpstr>
      <vt:lpstr>Cats and dogs grow extra fur so they can stay warm…</vt:lpstr>
      <vt:lpstr>Some animals even sleep throughout the whole of winter and then wake up once it is warm again!</vt:lpstr>
      <vt:lpstr>In the winter is can be very windy…</vt:lpstr>
      <vt:lpstr>and very rainy!</vt:lpstr>
      <vt:lpstr>Sometimes hailstones can fall from the sky…</vt:lpstr>
      <vt:lpstr>and sometimes it’s icy.</vt:lpstr>
      <vt:lpstr>Sometimes it’s frosty in the morning...</vt:lpstr>
      <vt:lpstr>and sometimes it snows!</vt:lpstr>
      <vt:lpstr>To keep ourselves warm we wear thick clothes.</vt:lpstr>
      <vt:lpstr>To keep houses warm we light the fire or turn on the heating system.</vt:lpstr>
      <vt:lpstr>In the winter it is dark because the sun rises later and also sets earlier.</vt:lpstr>
      <vt:lpstr>In the summer, the sun rises earlier and sets a lot later.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Emily Holden</dc:creator>
  <cp:lastModifiedBy>Sophie Davies</cp:lastModifiedBy>
  <cp:revision>5</cp:revision>
  <dcterms:created xsi:type="dcterms:W3CDTF">2018-11-23T11:39:45Z</dcterms:created>
  <dcterms:modified xsi:type="dcterms:W3CDTF">2021-01-06T12:48:35Z</dcterms:modified>
</cp:coreProperties>
</file>