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67" r:id="rId26"/>
  </p:sldIdLst>
  <p:sldSz cx="9144000" cy="6858000" type="screen4x3"/>
  <p:notesSz cx="6858000" cy="9144000"/>
  <p:embeddedFontLst>
    <p:embeddedFont>
      <p:font typeface="Twinkl SemiBold" charset="0"/>
      <p:bold r:id="rId29"/>
    </p:embeddedFont>
    <p:embeddedFont>
      <p:font typeface="Twinkl" panose="020B0604020202020204" pitchFamily="2" charset="0"/>
      <p:regular r:id="rId30"/>
      <p:bold r:id="rId31"/>
    </p:embeddedFont>
    <p:embeddedFont>
      <p:font typeface="Sassoon Infant Rg" panose="02000503030000020003" charset="0"/>
      <p:regular r:id="rId32"/>
      <p:bold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Tuffy" panose="020B0603060100000000" charset="0"/>
      <p:regular r:id="rId38"/>
      <p:bold r:id="rId39"/>
      <p:italic r:id="rId40"/>
      <p:boldItalic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12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12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12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12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1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12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12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12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12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12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2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5" Type="http://schemas.openxmlformats.org/officeDocument/2006/relationships/image" Target="../media/image12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5" Type="http://schemas.openxmlformats.org/officeDocument/2006/relationships/image" Target="../media/image12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2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12.png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12.png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5" Type="http://schemas.openxmlformats.org/officeDocument/2006/relationships/image" Target="../media/image12.png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347" y="1953040"/>
            <a:ext cx="5821775" cy="4485860"/>
          </a:xfrm>
          <a:prstGeom prst="rect">
            <a:avLst/>
          </a:prstGeom>
        </p:spPr>
      </p:pic>
      <p:pic>
        <p:nvPicPr>
          <p:cNvPr id="2" name="AI (A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51547" y="5530896"/>
            <a:ext cx="609600" cy="6096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ou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160" y="2002357"/>
            <a:ext cx="5772150" cy="4067016"/>
          </a:xfrm>
          <a:prstGeom prst="rect">
            <a:avLst/>
          </a:prstGeom>
        </p:spPr>
      </p:pic>
      <p:pic>
        <p:nvPicPr>
          <p:cNvPr id="3" name="OU (O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7248521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ie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221" y="2276474"/>
            <a:ext cx="1476028" cy="3895725"/>
          </a:xfrm>
          <a:prstGeom prst="rect">
            <a:avLst/>
          </a:prstGeom>
        </p:spPr>
      </p:pic>
      <p:pic>
        <p:nvPicPr>
          <p:cNvPr id="3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62599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16547992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ea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16" y="2781300"/>
            <a:ext cx="8001637" cy="2155595"/>
          </a:xfrm>
          <a:prstGeom prst="rect">
            <a:avLst/>
          </a:prstGeom>
        </p:spPr>
      </p:pic>
      <p:pic>
        <p:nvPicPr>
          <p:cNvPr id="3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9231669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oy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380" y="2362110"/>
            <a:ext cx="2591709" cy="4038690"/>
          </a:xfrm>
          <a:prstGeom prst="rect">
            <a:avLst/>
          </a:prstGeom>
        </p:spPr>
      </p:pic>
      <p:pic>
        <p:nvPicPr>
          <p:cNvPr id="3" name="OI (O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48402099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ir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181" y="2143125"/>
            <a:ext cx="2750108" cy="4229100"/>
          </a:xfrm>
          <a:prstGeom prst="rect">
            <a:avLst/>
          </a:prstGeom>
        </p:spPr>
      </p:pic>
      <p:pic>
        <p:nvPicPr>
          <p:cNvPr id="3" name="ER (IR &amp; UR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779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6471406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660" y="1625601"/>
            <a:ext cx="4438650" cy="4120763"/>
          </a:xfrm>
          <a:prstGeom prst="rect">
            <a:avLst/>
          </a:prstGeom>
        </p:spPr>
      </p:pic>
      <p:pic>
        <p:nvPicPr>
          <p:cNvPr id="2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07306" y="5613826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289371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85435777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607" y="1809750"/>
            <a:ext cx="5499256" cy="4610100"/>
          </a:xfrm>
          <a:prstGeom prst="rect">
            <a:avLst/>
          </a:prstGeom>
        </p:spPr>
      </p:pic>
      <p:pic>
        <p:nvPicPr>
          <p:cNvPr id="3" name="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12807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9770350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72" y="1701801"/>
            <a:ext cx="7019926" cy="4649513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7719544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wh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685" y="2052637"/>
            <a:ext cx="6515100" cy="3495675"/>
          </a:xfrm>
          <a:prstGeom prst="rect">
            <a:avLst/>
          </a:prstGeom>
        </p:spPr>
      </p:pic>
      <p:pic>
        <p:nvPicPr>
          <p:cNvPr id="3" name="W (WH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4831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15209022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ph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746" y="2193804"/>
            <a:ext cx="5412978" cy="4206996"/>
          </a:xfrm>
          <a:prstGeom prst="rect">
            <a:avLst/>
          </a:prstGeom>
        </p:spPr>
      </p:pic>
      <p:pic>
        <p:nvPicPr>
          <p:cNvPr id="3" name="F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27657542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793" y="1687928"/>
            <a:ext cx="6338883" cy="3653272"/>
          </a:xfrm>
          <a:prstGeom prst="rect">
            <a:avLst/>
          </a:prstGeom>
        </p:spPr>
      </p:pic>
      <p:pic>
        <p:nvPicPr>
          <p:cNvPr id="3" name="E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99508234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483" y="1866900"/>
            <a:ext cx="1679503" cy="4524375"/>
          </a:xfrm>
          <a:prstGeom prst="rect">
            <a:avLst/>
          </a:prstGeom>
        </p:spPr>
      </p:pic>
      <p:pic>
        <p:nvPicPr>
          <p:cNvPr id="3" name="E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473700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90311452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815" y="2058942"/>
            <a:ext cx="2902839" cy="4128880"/>
          </a:xfrm>
          <a:prstGeom prst="rect">
            <a:avLst/>
          </a:prstGeom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08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75619997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420" y="1911486"/>
            <a:ext cx="5196730" cy="4489314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07870961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ey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3" y="1712585"/>
            <a:ext cx="7886702" cy="3902580"/>
          </a:xfrm>
          <a:prstGeom prst="rect">
            <a:avLst/>
          </a:prstGeom>
        </p:spPr>
      </p:pic>
      <p:pic>
        <p:nvPicPr>
          <p:cNvPr id="2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05218498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84" y="2107020"/>
            <a:ext cx="4140251" cy="4427129"/>
          </a:xfrm>
          <a:prstGeom prst="rect">
            <a:avLst/>
          </a:prstGeom>
        </p:spPr>
      </p:pic>
      <p:pic>
        <p:nvPicPr>
          <p:cNvPr id="3" name="A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714081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e-e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47" y="2122125"/>
            <a:ext cx="5953125" cy="4278227"/>
          </a:xfrm>
          <a:prstGeom prst="rect">
            <a:avLst/>
          </a:prstGeom>
        </p:spPr>
      </p:pic>
      <p:pic>
        <p:nvPicPr>
          <p:cNvPr id="3" name="E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476851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i-e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565" y="1745821"/>
            <a:ext cx="4501390" cy="4674029"/>
          </a:xfrm>
          <a:prstGeom prst="rect">
            <a:avLst/>
          </a:prstGeom>
        </p:spPr>
      </p:pic>
      <p:pic>
        <p:nvPicPr>
          <p:cNvPr id="4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24229004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o-e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45757" y="2524124"/>
            <a:ext cx="6442955" cy="3870515"/>
          </a:xfrm>
          <a:prstGeom prst="rect">
            <a:avLst/>
          </a:prstGeom>
          <a:scene3d>
            <a:camera prst="orthographicFront">
              <a:rot lat="0" lon="21599994" rev="0"/>
            </a:camera>
            <a:lightRig rig="threePt" dir="t"/>
          </a:scene3d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1880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2113236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1535" y="1319212"/>
            <a:ext cx="7391400" cy="481012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6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703888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399502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51700854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933" y="1999880"/>
            <a:ext cx="4084603" cy="4191370"/>
          </a:xfrm>
          <a:prstGeom prst="rect">
            <a:avLst/>
          </a:prstGeom>
        </p:spPr>
      </p:pic>
      <p:pic>
        <p:nvPicPr>
          <p:cNvPr id="3" name="U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51539879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52</TotalTime>
  <Words>139</Words>
  <Application>Microsoft Office PowerPoint</Application>
  <PresentationFormat>On-screen Show (4:3)</PresentationFormat>
  <Paragraphs>50</Paragraphs>
  <Slides>25</Slides>
  <Notes>0</Notes>
  <HiddenSlides>0</HiddenSlides>
  <MMClips>22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Twinkl SemiBold</vt:lpstr>
      <vt:lpstr>Twinkl</vt:lpstr>
      <vt:lpstr>Sassoon Infant Rg</vt:lpstr>
      <vt:lpstr>Calibri</vt:lpstr>
      <vt:lpstr>Tuffy</vt:lpstr>
      <vt:lpstr>Arial</vt:lpstr>
      <vt:lpstr>Office Theme</vt:lpstr>
      <vt:lpstr>Guidance for Video/Audio in PowerPoints</vt:lpstr>
      <vt:lpstr>PowerPoint Presentation</vt:lpstr>
      <vt:lpstr>ay</vt:lpstr>
      <vt:lpstr>ou</vt:lpstr>
      <vt:lpstr>ie</vt:lpstr>
      <vt:lpstr>ea</vt:lpstr>
      <vt:lpstr>oy</vt:lpstr>
      <vt:lpstr>ir</vt:lpstr>
      <vt:lpstr>ue</vt:lpstr>
      <vt:lpstr>ue</vt:lpstr>
      <vt:lpstr>aw</vt:lpstr>
      <vt:lpstr>wh</vt:lpstr>
      <vt:lpstr>ph</vt:lpstr>
      <vt:lpstr>ew</vt:lpstr>
      <vt:lpstr>ew</vt:lpstr>
      <vt:lpstr>oe</vt:lpstr>
      <vt:lpstr>au</vt:lpstr>
      <vt:lpstr>ey</vt:lpstr>
      <vt:lpstr>a-e</vt:lpstr>
      <vt:lpstr>e-e</vt:lpstr>
      <vt:lpstr>i-e</vt:lpstr>
      <vt:lpstr>o-e</vt:lpstr>
      <vt:lpstr>u-e</vt:lpstr>
      <vt:lpstr>u-e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Georgia Beard</dc:creator>
  <cp:lastModifiedBy>lp112</cp:lastModifiedBy>
  <cp:revision>9</cp:revision>
  <dcterms:created xsi:type="dcterms:W3CDTF">2017-09-23T14:06:35Z</dcterms:created>
  <dcterms:modified xsi:type="dcterms:W3CDTF">2020-09-07T16:57:43Z</dcterms:modified>
</cp:coreProperties>
</file>