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ECC9E-EB52-45A0-9407-1AA58569B7E3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DA851E-6128-4A7C-9D22-F7703D3BA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6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You could describe her or show her - taking on the role for your children. Ask them to think of words to describe her mood.</a:t>
            </a:r>
            <a:endParaRPr/>
          </a:p>
        </p:txBody>
      </p:sp>
      <p:sp>
        <p:nvSpPr>
          <p:cNvPr id="105" name="Google Shape;10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If we are in a fairytale time, what would we NOT find in a castle? Could you write a list and then think of things we might find inside a fairytale castle - we can see her throne. What else?</a:t>
            </a:r>
            <a:endParaRPr/>
          </a:p>
        </p:txBody>
      </p:sp>
      <p:sp>
        <p:nvSpPr>
          <p:cNvPr id="120" name="Google Shape;12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Go to the Fact File for your Architecture of a Castle information sheet</a:t>
            </a:r>
            <a:endParaRPr/>
          </a:p>
        </p:txBody>
      </p:sp>
      <p:sp>
        <p:nvSpPr>
          <p:cNvPr id="128" name="Google Shape;12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Depending on the age of your children you might take some time to explore the purpose of some of these features of a castle and think about how they might have been built and with what materials.</a:t>
            </a:r>
            <a:endParaRPr/>
          </a:p>
        </p:txBody>
      </p:sp>
      <p:sp>
        <p:nvSpPr>
          <p:cNvPr id="162" name="Google Shape;16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B6A39-F33B-45B9-B624-A03A1BF8BC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7C9C5F-5A35-4E49-84EA-05DB85DFB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154C4-AC83-4897-B2D5-FFCB0FD28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9656F-FFFA-452E-B056-8784E3238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144AE-531C-4C42-A550-FEF4057C3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336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4A1F0-72CD-496F-A090-54E47A44D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CE466-331B-464F-AE8F-DA62354D3A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C2088-E473-480F-A954-3B2AA0D4E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B20BAA-50CE-49BB-AE85-A350E5615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9EA76-4921-40DE-9490-165FD236F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795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04A3E-B626-443B-93BD-E67E4E16F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73860-E14F-4D63-A184-CD814B8C6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18948-085E-4E2D-8966-36821B390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E204A-5888-4425-80A4-4E7084486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17C88-0CE6-4FF8-8E30-02BF0CD12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263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19B1C-71B5-46FC-9D92-D38D9D01C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0A36A-CFA2-412D-B6F9-7920B96FF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E2B92C-0AA3-4BB5-919F-956DDC9ED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0BFC18-6BE5-41D9-95E3-5EB5EC2BA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9CAC2A-C01F-418A-ABF3-7F781192C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31F0AD-97B0-4CB7-9676-A70658CF7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611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BEA6C-F5DA-4C2D-B861-A656EC2C3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4A12B3-82C7-413D-95BE-DB7183ECC8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E93339-7CD6-4D7C-AC3C-58CCC9025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9B3CCD-24B6-4D57-A230-1D5781CA59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CE4636-1C2B-470B-9250-2AB5431BF1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AD63FE-9535-4988-B25D-1C2277CE7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3F3F1D-CF96-4CF0-8E50-8E3DC3A65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9F092B-2156-464C-BE3B-D4E2EF595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441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CBA97-3879-4A90-9A1B-0CA7E2F65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C7569C-AF30-4E3E-BE18-7A25EB613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8A298B-B5BC-4EC9-B138-EF5BDE856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9D7F43-5994-4A36-B112-6C029A423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584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3437CF-81EE-4CEE-BD02-17931D85C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3A3B9E-20DB-4950-87B9-5F5FE6FBC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35FBCD-8EF8-4AFF-A592-3E5EE9E53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965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767E3-7B56-4C9A-BFF4-31906CD77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E8D54F-1236-4866-8EB4-F43313A71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12E14E-6FD8-45BC-9E0A-9AF1A06479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5D82EE-32F3-4F75-B1FA-C00EBA1EE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00E876-8D3E-4FED-8A77-427AF251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5C8F7D-1159-4997-8E9A-598F6C593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296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C3CF0-8815-49A4-BE97-0EA5191C6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D41BF0-8F15-4B50-A943-B790C1DAA5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B743DB-0525-4569-B9CF-7A08D4C014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0E893-92BD-48DD-BE57-EC05262C1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3445F-AAF1-4C8C-BEB1-B220210CA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EF6D2A-6937-4B9D-BB5A-4DAB2CA01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31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6455D-46E5-41D8-B406-BCB9B4A33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C18F33-4915-4CCD-832C-513433705F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FEFF3-7E5E-4529-B79C-E81375F21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E397-FE41-4A89-93BB-DC8678E6C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B1AFE3-87D9-4A0B-83B0-CD129D3BB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852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D3D1F4-DAB0-4334-8F0B-FFDD92013C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A84FA2-23EA-40C4-BBED-3A76D333FC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29CB6F-78F5-4F6F-8A29-1BE3F9E5B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A41B1-5297-41B3-8582-84DAC233D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4BFD5-0026-4D70-A5D6-C2212CF2E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441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Vertical">
  <p:cSld name="Photo - Vertical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>
            <a:spLocks noGrp="1"/>
          </p:cNvSpPr>
          <p:nvPr>
            <p:ph type="pic" idx="2"/>
          </p:nvPr>
        </p:nvSpPr>
        <p:spPr>
          <a:xfrm>
            <a:off x="2122289" y="431602"/>
            <a:ext cx="11626453" cy="5813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None/>
              <a:defRPr sz="421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892969" y="3321844"/>
            <a:ext cx="5000625" cy="2893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321457" lvl="0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1pPr>
            <a:lvl2pPr marL="642915" lvl="1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2pPr>
            <a:lvl3pPr marL="964372" lvl="2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3pPr>
            <a:lvl4pPr marL="1285829" lvl="3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4pPr>
            <a:lvl5pPr marL="1607287" lvl="4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133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s">
  <p:cSld name="Bulle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marL="321457" lvl="0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1pPr>
            <a:lvl2pPr marL="642915" lvl="1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2pPr>
            <a:lvl3pPr marL="964372" lvl="2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3pPr>
            <a:lvl4pPr marL="1285829" lvl="3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4pPr>
            <a:lvl5pPr marL="1607287" lvl="4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6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B5F1B0-01F7-40A5-87D8-25D99F9F0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773FF0-3F53-442C-B500-72977AA61E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64B1EF-433A-4D01-A1C0-4B62B528F8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F0B29-DE48-406C-A21C-02C214EF18D0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8423E-CE14-46C9-AA1D-F6CD547FE7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D614F-BE64-4A64-805B-78362C7C22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F21BE-D629-42F9-880B-AF4100D0A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128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ctrTitle" idx="4294967295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b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Episode 1</a:t>
            </a:r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subTitle" idx="4294967295"/>
          </p:nvPr>
        </p:nvSpPr>
        <p:spPr>
          <a:xfrm>
            <a:off x="2416969" y="3545086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700"/>
              <a:buNone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 person with a problem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2" descr="Queen_LUCY-p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0123" r="332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2"/>
          <p:cNvSpPr txBox="1">
            <a:spLocks noGrp="1"/>
          </p:cNvSpPr>
          <p:nvPr>
            <p:ph type="body" idx="1"/>
          </p:nvPr>
        </p:nvSpPr>
        <p:spPr>
          <a:xfrm>
            <a:off x="2193726" y="1640272"/>
            <a:ext cx="3750469" cy="208766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l"/>
            <a:r>
              <a:rPr lang="en-US"/>
              <a:t>She sits and stares at the floor, her hands twisting and turning, her back bent, and her legs clamped tightly together.</a:t>
            </a:r>
            <a:endParaRPr/>
          </a:p>
        </p:txBody>
      </p:sp>
      <p:sp>
        <p:nvSpPr>
          <p:cNvPr id="109" name="Google Shape;109;p22"/>
          <p:cNvSpPr txBox="1"/>
          <p:nvPr/>
        </p:nvSpPr>
        <p:spPr>
          <a:xfrm>
            <a:off x="2157507" y="647563"/>
            <a:ext cx="3949179" cy="8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Here is someone with a lot on her mind.</a:t>
            </a:r>
            <a:endParaRPr sz="1266"/>
          </a:p>
        </p:txBody>
      </p:sp>
      <p:sp>
        <p:nvSpPr>
          <p:cNvPr id="110" name="Google Shape;110;p22"/>
          <p:cNvSpPr txBox="1"/>
          <p:nvPr/>
        </p:nvSpPr>
        <p:spPr>
          <a:xfrm>
            <a:off x="2193726" y="3794314"/>
            <a:ext cx="3750469" cy="1487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She shifts slightly and looks up as if someone has entered the room.</a:t>
            </a:r>
            <a:endParaRPr sz="1266"/>
          </a:p>
        </p:txBody>
      </p:sp>
      <p:sp>
        <p:nvSpPr>
          <p:cNvPr id="111" name="Google Shape;111;p22"/>
          <p:cNvSpPr txBox="1"/>
          <p:nvPr/>
        </p:nvSpPr>
        <p:spPr>
          <a:xfrm>
            <a:off x="2193726" y="4839088"/>
            <a:ext cx="3750469" cy="1487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But there is no one there, she is all alone.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3" descr="Queen_LUCY-p4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3653" r="9793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3"/>
          <p:cNvSpPr txBox="1"/>
          <p:nvPr/>
        </p:nvSpPr>
        <p:spPr>
          <a:xfrm>
            <a:off x="2157507" y="844016"/>
            <a:ext cx="3949179" cy="455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On her head is a crown…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4" descr="Queen_LUCY-p1.jpe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465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4"/>
          <p:cNvSpPr txBox="1">
            <a:spLocks noGrp="1"/>
          </p:cNvSpPr>
          <p:nvPr>
            <p:ph type="body" idx="1"/>
          </p:nvPr>
        </p:nvSpPr>
        <p:spPr>
          <a:xfrm>
            <a:off x="2193726" y="1419899"/>
            <a:ext cx="3750469" cy="171090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l"/>
            <a:r>
              <a:rPr lang="en-US"/>
              <a:t>And she wears a beautiful green dress with gold trimmings.</a:t>
            </a:r>
            <a:endParaRPr/>
          </a:p>
        </p:txBody>
      </p:sp>
      <p:sp>
        <p:nvSpPr>
          <p:cNvPr id="124" name="Google Shape;124;p24"/>
          <p:cNvSpPr txBox="1"/>
          <p:nvPr/>
        </p:nvSpPr>
        <p:spPr>
          <a:xfrm>
            <a:off x="2193726" y="2956546"/>
            <a:ext cx="3750469" cy="944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t" anchorCtr="0">
            <a:noAutofit/>
          </a:bodyPr>
          <a:lstStyle/>
          <a:p>
            <a:pPr>
              <a:buClr>
                <a:srgbClr val="000000"/>
              </a:buClr>
              <a:buSzPts val="3625"/>
            </a:pPr>
            <a:r>
              <a:rPr lang="en-US" sz="2549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She is sitting in a room at the top of a tall tower…</a:t>
            </a:r>
            <a:endParaRPr sz="1266"/>
          </a:p>
        </p:txBody>
      </p:sp>
      <p:sp>
        <p:nvSpPr>
          <p:cNvPr id="125" name="Google Shape;125;p24"/>
          <p:cNvSpPr txBox="1"/>
          <p:nvPr/>
        </p:nvSpPr>
        <p:spPr>
          <a:xfrm>
            <a:off x="2193726" y="3767689"/>
            <a:ext cx="3750469" cy="17109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 the kind of castle you might find in a fairytale. 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ctrTitle" idx="4294967295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b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Activity 1</a:t>
            </a:r>
            <a:endParaRPr/>
          </a:p>
        </p:txBody>
      </p:sp>
      <p:sp>
        <p:nvSpPr>
          <p:cNvPr id="131" name="Google Shape;131;p25"/>
          <p:cNvSpPr txBox="1">
            <a:spLocks noGrp="1"/>
          </p:cNvSpPr>
          <p:nvPr>
            <p:ph type="subTitle" idx="4294967295"/>
          </p:nvPr>
        </p:nvSpPr>
        <p:spPr>
          <a:xfrm>
            <a:off x="2416969" y="3545086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700"/>
              <a:buNone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 castle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6"/>
          <p:cNvSpPr txBox="1">
            <a:spLocks noGrp="1"/>
          </p:cNvSpPr>
          <p:nvPr>
            <p:ph type="body" idx="1"/>
          </p:nvPr>
        </p:nvSpPr>
        <p:spPr>
          <a:xfrm>
            <a:off x="2193727" y="892969"/>
            <a:ext cx="7804547" cy="361331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For this activity you will need:</a:t>
            </a:r>
            <a:endParaRPr/>
          </a:p>
          <a:p>
            <a:pPr marL="0" indent="0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1. A sheet of paper (large, if possible).</a:t>
            </a:r>
            <a:endParaRPr/>
          </a:p>
          <a:p>
            <a:pPr marL="0" indent="0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2. Pencils or pens to draw with.</a:t>
            </a:r>
            <a:endParaRPr/>
          </a:p>
          <a:p>
            <a:pPr marL="0" indent="0"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Please take as long as you like, the story will be waiting for you when you finish.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2193727" y="1955602"/>
            <a:ext cx="7804547" cy="146610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Queen’s castle has four tall towers, each with a flag flying in the wind. </a:t>
            </a:r>
            <a:endParaRPr/>
          </a:p>
        </p:txBody>
      </p:sp>
      <p:sp>
        <p:nvSpPr>
          <p:cNvPr id="142" name="Google Shape;142;p27"/>
          <p:cNvSpPr txBox="1"/>
          <p:nvPr/>
        </p:nvSpPr>
        <p:spPr>
          <a:xfrm>
            <a:off x="2193727" y="589360"/>
            <a:ext cx="7804547" cy="902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Please draw as we go along… </a:t>
            </a:r>
            <a:endParaRPr sz="1266"/>
          </a:p>
        </p:txBody>
      </p:sp>
      <p:pic>
        <p:nvPicPr>
          <p:cNvPr id="143" name="Google Shape;143;p27" descr="Screenshot 2020-03-21 at 11.17.2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0294" y="2919455"/>
            <a:ext cx="3281454" cy="3340808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27"/>
          <p:cNvSpPr txBox="1"/>
          <p:nvPr/>
        </p:nvSpPr>
        <p:spPr>
          <a:xfrm>
            <a:off x="2166937" y="4045148"/>
            <a:ext cx="4355743" cy="1089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Choose a design you like, here are some possibilities… </a:t>
            </a:r>
            <a:endParaRPr sz="1266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/>
          <p:nvPr/>
        </p:nvSpPr>
        <p:spPr>
          <a:xfrm>
            <a:off x="2193727" y="1276946"/>
            <a:ext cx="7804547" cy="1588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is a wall joining the towers with battlements along its length. </a:t>
            </a:r>
            <a:endParaRPr sz="1266"/>
          </a:p>
          <a:p>
            <a:pPr>
              <a:spcBef>
                <a:spcPts val="2953"/>
              </a:spcBef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Here are two kinds… </a:t>
            </a:r>
            <a:r>
              <a:rPr lang="en-US" sz="225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sz="1266"/>
          </a:p>
        </p:txBody>
      </p:sp>
      <p:pic>
        <p:nvPicPr>
          <p:cNvPr id="150" name="Google Shape;150;p28" descr="Screenshot 2020-03-21 at 11.13.4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579" y="3149056"/>
            <a:ext cx="2508991" cy="1827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8" descr="Screenshot 2020-03-21 at 11.13.21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5873" y="3102822"/>
            <a:ext cx="5027415" cy="19198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/>
          <p:nvPr/>
        </p:nvSpPr>
        <p:spPr>
          <a:xfrm>
            <a:off x="2193727" y="875110"/>
            <a:ext cx="7804547" cy="1588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a great gate, with a drawbridge and a moat…</a:t>
            </a:r>
            <a:endParaRPr sz="1266"/>
          </a:p>
          <a:p>
            <a:pPr>
              <a:spcBef>
                <a:spcPts val="2953"/>
              </a:spcBef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Something like…</a:t>
            </a:r>
            <a:endParaRPr sz="1266"/>
          </a:p>
        </p:txBody>
      </p:sp>
      <p:pic>
        <p:nvPicPr>
          <p:cNvPr id="157" name="Google Shape;157;p29" descr="Screenshot 2020-03-21 at 11.21.05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35114" y="2526926"/>
            <a:ext cx="3995311" cy="2520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9" descr="Screenshot 2020-03-21 at 11.23.08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55270" y="1741114"/>
            <a:ext cx="3572647" cy="2520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9" descr="Screenshot 2020-03-21 at 11.31.12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85704" y="4355002"/>
            <a:ext cx="4541148" cy="1895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/>
          <p:nvPr/>
        </p:nvSpPr>
        <p:spPr>
          <a:xfrm>
            <a:off x="2193727" y="589360"/>
            <a:ext cx="7804547" cy="902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2900"/>
            </a:pPr>
            <a:r>
              <a:rPr lang="en-US" sz="2039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windows and arrow slits in the castle. </a:t>
            </a:r>
            <a:endParaRPr sz="1266"/>
          </a:p>
        </p:txBody>
      </p:sp>
      <p:sp>
        <p:nvSpPr>
          <p:cNvPr id="165" name="Google Shape;165;p30"/>
          <p:cNvSpPr txBox="1"/>
          <p:nvPr/>
        </p:nvSpPr>
        <p:spPr>
          <a:xfrm>
            <a:off x="2211586" y="4213262"/>
            <a:ext cx="4009090" cy="1768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And, deep down underground, a dungeon for criminals and those who plot against the queen.</a:t>
            </a:r>
            <a:endParaRPr sz="1266"/>
          </a:p>
        </p:txBody>
      </p:sp>
      <p:pic>
        <p:nvPicPr>
          <p:cNvPr id="166" name="Google Shape;166;p30" descr="Screenshot 2020-03-21 at 11.27.0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6244" y="1346125"/>
            <a:ext cx="3044554" cy="2005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30" descr="Screenshot 2020-03-21 at 11.28.10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42033" y="3456763"/>
            <a:ext cx="2959100" cy="2949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30" descr="Screenshot 2020-03-21 at 11.29.15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1424" y="1266973"/>
            <a:ext cx="1754906" cy="26994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382</Words>
  <Application>Microsoft Office PowerPoint</Application>
  <PresentationFormat>Widescreen</PresentationFormat>
  <Paragraphs>29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Helvetica Neue</vt:lpstr>
      <vt:lpstr>Helvetica Neue Light</vt:lpstr>
      <vt:lpstr>Office Theme</vt:lpstr>
      <vt:lpstr>Episode 1</vt:lpstr>
      <vt:lpstr>PowerPoint Presentation</vt:lpstr>
      <vt:lpstr>PowerPoint Presentation</vt:lpstr>
      <vt:lpstr>PowerPoint Presentation</vt:lpstr>
      <vt:lpstr>Activity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Episode 1</dc:title>
  <dc:creator>M T</dc:creator>
  <cp:lastModifiedBy>M T</cp:lastModifiedBy>
  <cp:revision>1</cp:revision>
  <dcterms:created xsi:type="dcterms:W3CDTF">2020-03-23T16:07:00Z</dcterms:created>
  <dcterms:modified xsi:type="dcterms:W3CDTF">2020-03-23T16:07:23Z</dcterms:modified>
</cp:coreProperties>
</file>