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8C3EB-C25A-4C18-A227-6E43D6AA96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BAF760-CB4E-48C6-BC0D-06269AFDD7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BD7E4C-8146-4774-A4EE-C9BDE3B7B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5E35-64BA-4A5C-81EC-E43C2C8F06BF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420EF7-8128-4A79-9DC4-133463A57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E92AEE-ABCB-4481-92E2-AF2DEF0EB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7D8D2-BF01-432D-A33F-2D205FEA23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218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F67BF-5781-4D9A-A822-0C167C002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5ECC3-5C73-48DB-8A09-CE5C7039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BB9B2-6871-45C7-979C-B0BDBE2A8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5E35-64BA-4A5C-81EC-E43C2C8F06BF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FFB07-9A2A-4EEA-AF34-99D8B0DE2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80A33A-0973-4ABE-AF63-41E939759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7D8D2-BF01-432D-A33F-2D205FEA23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495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223AD-7399-4D24-88B4-28637139C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2AFE59-C8D6-4D36-BDB2-CE254B6160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FAD4A8-D672-497D-807B-BF0C8810D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5E35-64BA-4A5C-81EC-E43C2C8F06BF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D3D752-87BD-40D5-BF8F-E765A1A25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47A997-F75B-45A7-8281-A52F10EF0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7D8D2-BF01-432D-A33F-2D205FEA23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406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D5B00-D9DF-4943-B589-A10EFF6F8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A04A5-B6EE-4026-BC31-486B65ED79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179513-B6EF-48AE-9E10-FA0E65DDCD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EA08EF-4162-46F1-BA3C-B3CCCC15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5E35-64BA-4A5C-81EC-E43C2C8F06BF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0CDB1C-86FF-4AF7-963D-9ED531386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E0977D-88CD-405F-AA4C-86A7C5EA1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7D8D2-BF01-432D-A33F-2D205FEA23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089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908EB-1202-4CC5-AFDC-2A99EDD6D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844FAE-6ACC-498A-91FB-96DEE35C7C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391A0F-7170-44CB-B7D3-0CB468E1C4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089791-55D2-4B02-8606-F8839F2A2D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530ED8-1767-42E0-80DA-CDAF1F301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9D9D12-F165-4C2B-B901-C4185EC6F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5E35-64BA-4A5C-81EC-E43C2C8F06BF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17E200-52B3-4FD0-93F3-D215C1F1C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EE25AB-63E2-48BA-9DCD-F45A80F16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7D8D2-BF01-432D-A33F-2D205FEA23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86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A8A49-7A0C-470D-8A86-5B640E77C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031A9F-DCE7-4C75-BE13-D18E89739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5E35-64BA-4A5C-81EC-E43C2C8F06BF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18E574-29E5-40B0-813C-DF6393FC7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6A98FA-A2D5-4A44-83F1-489B1BF99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7D8D2-BF01-432D-A33F-2D205FEA23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535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9E6BE0-8A60-40E9-AFAD-B6BC81A4A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5E35-64BA-4A5C-81EC-E43C2C8F06BF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3BAF50-7A46-45E3-A222-97E23D780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5581A7-0135-416A-BADA-BD154D61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7D8D2-BF01-432D-A33F-2D205FEA23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878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1C28B-D9D6-4C1B-B390-B20B5FDC6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B8688B-8162-42C7-ABA3-B6CCB15D2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CCD015-2E77-4C05-9DBB-0A7AE2664F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A00524-4854-40F4-A151-96DB22F8F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5E35-64BA-4A5C-81EC-E43C2C8F06BF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6477F-4C01-435A-91AC-47B688856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D8BBDF-B7D8-4ED7-848B-264797045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7D8D2-BF01-432D-A33F-2D205FEA23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36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78608-BCF1-4C06-BEB2-954A0A06A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06BC84-E3C2-457C-92DE-C53BD98562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E7A385-CBEB-45E5-B327-9B4F041298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64A51E-BE97-4DF9-97EC-F2EDC9C2E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5E35-64BA-4A5C-81EC-E43C2C8F06BF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0D58F1-3697-4DD3-B37C-7A15808AC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25D408-B5AF-4BBE-AF93-8E3491B79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7D8D2-BF01-432D-A33F-2D205FEA23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052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4B7B3-2420-4CA3-824E-A2EDA0096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D1E78A-EB6B-4B90-AE92-10DF96611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CA0B16-78E0-486D-9709-D9B707AB4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5E35-64BA-4A5C-81EC-E43C2C8F06BF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EE05C6-1DE7-42A9-BDD3-2B572684E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16A6BC-73E0-422A-8D50-C486426A1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7D8D2-BF01-432D-A33F-2D205FEA23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428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C8AF9C-8D46-4687-A51D-8D553FBC5B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9B73E5-228A-42A9-B489-C103BD4EB9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5AB09-CCB6-47AC-AB7D-13ECBFB62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5E35-64BA-4A5C-81EC-E43C2C8F06BF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81C99-5050-4E44-86F3-E0A1C1869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349911-5B69-4FA0-AA79-C492F4585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7D8D2-BF01-432D-A33F-2D205FEA23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598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EC1F90-654C-4222-B7E5-55BBC07BF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6DBC8B-0F61-4CD3-B690-9A0744BE29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B592E2-6A9B-48B2-80B8-6B690FA1F4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75E35-64BA-4A5C-81EC-E43C2C8F06BF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93A2DB-701C-4E02-82C6-EF2B4EEDEE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5859AD-41DE-4BC5-98B0-5F51014A0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7D8D2-BF01-432D-A33F-2D205FEA23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651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chauncyschool.com/comic-relief-friday-13th-march-2015/" TargetMode="External"/><Relationship Id="rId3" Type="http://schemas.openxmlformats.org/officeDocument/2006/relationships/hyperlink" Target="http://amref.org/kenya/" TargetMode="External"/><Relationship Id="rId7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pp.parentpay.com/ParentPayShop/Foc/Default.aspx?shopid=7040" TargetMode="External"/><Relationship Id="rId5" Type="http://schemas.openxmlformats.org/officeDocument/2006/relationships/hyperlink" Target="https://www.getwestlondon.co.uk/whats-on/whats-on-news/comic-relief-red-nose-day-8761182" TargetMode="Externa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20DD59C-EAB8-4578-AA66-C3FD66F2CD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754304" y="192542"/>
            <a:ext cx="2917549" cy="17289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01A0150-6D0F-4857-95D2-3CBECE59CF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17419" y="246085"/>
            <a:ext cx="2499278" cy="1662121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DAD1F004-A831-48E6-9E3E-276020261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91396"/>
          </a:xfrm>
        </p:spPr>
        <p:txBody>
          <a:bodyPr>
            <a:normAutofit/>
          </a:bodyPr>
          <a:lstStyle/>
          <a:p>
            <a:pPr algn="ctr"/>
            <a:r>
              <a:rPr lang="en-GB" sz="3600" u="sng" dirty="0">
                <a:latin typeface="+mn-lt"/>
              </a:rPr>
              <a:t>Red Nose Day </a:t>
            </a:r>
            <a:r>
              <a:rPr lang="en-GB" sz="3600" b="1" u="sng" dirty="0">
                <a:latin typeface="+mn-lt"/>
              </a:rPr>
              <a:t>for us </a:t>
            </a:r>
            <a:r>
              <a:rPr lang="en-GB" sz="3600" u="sng" dirty="0">
                <a:latin typeface="+mn-lt"/>
              </a:rPr>
              <a:t>is on</a:t>
            </a:r>
            <a:br>
              <a:rPr lang="en-GB" sz="3600" u="sng" dirty="0">
                <a:latin typeface="+mn-lt"/>
              </a:rPr>
            </a:br>
            <a:r>
              <a:rPr lang="en-GB" sz="3600" u="sng" dirty="0">
                <a:latin typeface="+mn-lt"/>
              </a:rPr>
              <a:t> </a:t>
            </a:r>
            <a:r>
              <a:rPr lang="en-GB" sz="4000" b="1" u="sng" dirty="0">
                <a:latin typeface="+mn-lt"/>
              </a:rPr>
              <a:t>Thursday 17th March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DDDF72E-5EB2-435A-ADBC-18F4AF29D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4730"/>
            <a:ext cx="10515600" cy="4772233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GB" dirty="0"/>
              <a:t> </a:t>
            </a:r>
          </a:p>
          <a:p>
            <a:pPr fontAlgn="base"/>
            <a:r>
              <a:rPr lang="en-GB" dirty="0"/>
              <a:t>This year we are inviting children to dress up and make a donation to Comic Relief. </a:t>
            </a:r>
          </a:p>
          <a:p>
            <a:pPr fontAlgn="base"/>
            <a:r>
              <a:rPr lang="en-GB" dirty="0"/>
              <a:t>Children should </a:t>
            </a:r>
            <a:r>
              <a:rPr lang="en-GB" sz="3500" b="1" u="sng" dirty="0"/>
              <a:t>dress as a hero </a:t>
            </a:r>
            <a:r>
              <a:rPr lang="en-GB" dirty="0"/>
              <a:t>– this could be a superhero like batman; a hero from a book like </a:t>
            </a:r>
            <a:r>
              <a:rPr lang="en-GB" dirty="0" err="1"/>
              <a:t>Gangsta</a:t>
            </a:r>
            <a:r>
              <a:rPr lang="en-GB" dirty="0"/>
              <a:t> Granny or a film like Frozen; a community hero like Captain Tom Moore or Marcus Rashford or a sporting hero like Emma </a:t>
            </a:r>
            <a:r>
              <a:rPr lang="en-GB" dirty="0" err="1"/>
              <a:t>Raducanu</a:t>
            </a:r>
            <a:r>
              <a:rPr lang="en-GB" dirty="0"/>
              <a:t>. It could even be a family hero like your Mum!</a:t>
            </a:r>
          </a:p>
          <a:p>
            <a:pPr fontAlgn="base"/>
            <a:r>
              <a:rPr lang="en-GB" dirty="0"/>
              <a:t>Anything goes – but please </a:t>
            </a:r>
            <a:r>
              <a:rPr lang="en-GB" b="1" u="sng" dirty="0"/>
              <a:t>NO MASKS</a:t>
            </a:r>
            <a:r>
              <a:rPr lang="en-GB" dirty="0"/>
              <a:t>. </a:t>
            </a:r>
          </a:p>
          <a:p>
            <a:pPr fontAlgn="base"/>
            <a:r>
              <a:rPr lang="en-GB" dirty="0"/>
              <a:t>Face paint is fine, as is coloured hair etc. </a:t>
            </a:r>
          </a:p>
          <a:p>
            <a:pPr fontAlgn="base"/>
            <a:r>
              <a:rPr lang="en-GB" dirty="0"/>
              <a:t>Children should dress to impress!</a:t>
            </a:r>
          </a:p>
          <a:p>
            <a:pPr fontAlgn="base"/>
            <a:endParaRPr lang="en-GB" dirty="0"/>
          </a:p>
          <a:p>
            <a:pPr fontAlgn="base"/>
            <a:r>
              <a:rPr lang="en-GB" dirty="0"/>
              <a:t>Please make a donation via our special Parent Pay Page </a:t>
            </a:r>
            <a:r>
              <a:rPr lang="en-GB" dirty="0">
                <a:hlinkClick r:id="rId6"/>
              </a:rPr>
              <a:t>https://app.parentpay.com/ParentPayShop/Foc/Default.aspx?shopid=7040</a:t>
            </a:r>
            <a:endParaRPr lang="en-GB" dirty="0"/>
          </a:p>
          <a:p>
            <a:pPr fontAlgn="base"/>
            <a:endParaRPr lang="en-GB" dirty="0"/>
          </a:p>
          <a:p>
            <a:pPr fontAlgn="base"/>
            <a:endParaRPr lang="en-GB" dirty="0"/>
          </a:p>
          <a:p>
            <a:endParaRPr lang="en-GB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01846B9-CD26-4401-AE42-5890C8EA0E1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9152902" y="3969750"/>
            <a:ext cx="2817331" cy="1584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6328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1064</TotalTime>
  <Words>142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Red Nose Day for us is on  Thursday 17th March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 Nose Day for us is on Thursday 17th March</dc:title>
  <dc:creator>Lisa Hinton</dc:creator>
  <cp:lastModifiedBy>Lisa Hinton</cp:lastModifiedBy>
  <cp:revision>4</cp:revision>
  <dcterms:created xsi:type="dcterms:W3CDTF">2022-03-10T15:17:22Z</dcterms:created>
  <dcterms:modified xsi:type="dcterms:W3CDTF">2022-03-11T09:01:23Z</dcterms:modified>
</cp:coreProperties>
</file>