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56" r:id="rId4"/>
    <p:sldId id="257" r:id="rId5"/>
    <p:sldId id="263" r:id="rId6"/>
    <p:sldId id="261" r:id="rId7"/>
    <p:sldId id="260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3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D5B1-C8BE-4F57-825D-3320C002D516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50D87-863A-4E6B-AFD3-0D71412C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890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D5B1-C8BE-4F57-825D-3320C002D516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50D87-863A-4E6B-AFD3-0D71412C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D5B1-C8BE-4F57-825D-3320C002D516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50D87-863A-4E6B-AFD3-0D71412C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438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D5B1-C8BE-4F57-825D-3320C002D516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50D87-863A-4E6B-AFD3-0D71412C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208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D5B1-C8BE-4F57-825D-3320C002D516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50D87-863A-4E6B-AFD3-0D71412C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028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D5B1-C8BE-4F57-825D-3320C002D516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50D87-863A-4E6B-AFD3-0D71412C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846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D5B1-C8BE-4F57-825D-3320C002D516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50D87-863A-4E6B-AFD3-0D71412C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893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D5B1-C8BE-4F57-825D-3320C002D516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50D87-863A-4E6B-AFD3-0D71412C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881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D5B1-C8BE-4F57-825D-3320C002D516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50D87-863A-4E6B-AFD3-0D71412C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44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D5B1-C8BE-4F57-825D-3320C002D516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50D87-863A-4E6B-AFD3-0D71412C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175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D5B1-C8BE-4F57-825D-3320C002D516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50D87-863A-4E6B-AFD3-0D71412C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945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6D5B1-C8BE-4F57-825D-3320C002D516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50D87-863A-4E6B-AFD3-0D71412CDA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026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8448" y="1252728"/>
            <a:ext cx="8851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We have looked at different ways we can classify animals. </a:t>
            </a:r>
          </a:p>
          <a:p>
            <a:pPr algn="ctr"/>
            <a:endParaRPr lang="en-GB" dirty="0">
              <a:latin typeface="SassoonCRInfant" panose="02010503020300020003" pitchFamily="2" charset="0"/>
            </a:endParaRPr>
          </a:p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On the next slide I have given you different animal parts. Can you sort the animal parts? </a:t>
            </a:r>
          </a:p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I have provided some information to look for to help you decide where to put them.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877" y="3423345"/>
            <a:ext cx="1677515" cy="23672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381" y="3956488"/>
            <a:ext cx="2017875" cy="1429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12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277" y="282681"/>
            <a:ext cx="4512156" cy="63674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3981" y="973131"/>
            <a:ext cx="5132393" cy="363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45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at Flesh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904" y="2606539"/>
            <a:ext cx="2764128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le:H. albicilla wing.png - Wikimedia Comm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216" y="4650633"/>
            <a:ext cx="2307580" cy="122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xplore raptors page | The Peregrine F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16" y="2737169"/>
            <a:ext cx="2308111" cy="1538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he giant Megalodon shark was three times as big as a great white, new  measurements show | Science | AAA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5" r="35915"/>
          <a:stretch/>
        </p:blipFill>
        <p:spPr bwMode="auto">
          <a:xfrm>
            <a:off x="9729216" y="136876"/>
            <a:ext cx="1289304" cy="240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rog Feet HD Stock Images | Shutterstock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61"/>
          <a:stretch/>
        </p:blipFill>
        <p:spPr bwMode="auto">
          <a:xfrm>
            <a:off x="5823614" y="4948829"/>
            <a:ext cx="2093849" cy="1373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laws Bird Stock Photos, Images &amp; Photography | Shutterstock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52"/>
          <a:stretch/>
        </p:blipFill>
        <p:spPr bwMode="auto">
          <a:xfrm>
            <a:off x="625481" y="3180933"/>
            <a:ext cx="1773809" cy="1767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repe Georgette Fabric | Snake Skin Gol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669710" y="4948829"/>
            <a:ext cx="1458833" cy="1458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Wearable electronics: Swap out plastic for fish scales!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231" y="752443"/>
            <a:ext cx="2356217" cy="149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European blister beetle named ′Insect of the Year 2020′ | News | DW |  27.11.201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583" y="464700"/>
            <a:ext cx="2807081" cy="1578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5600" y="141534"/>
            <a:ext cx="525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Look at the animal parts. Can you name the animal they belong to?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90296" y="5996934"/>
            <a:ext cx="3746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Now sort them into different groups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324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/>
          <p:cNvSpPr/>
          <p:nvPr/>
        </p:nvSpPr>
        <p:spPr>
          <a:xfrm>
            <a:off x="4794208" y="3698725"/>
            <a:ext cx="2706624" cy="23408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val 1"/>
          <p:cNvSpPr/>
          <p:nvPr/>
        </p:nvSpPr>
        <p:spPr>
          <a:xfrm>
            <a:off x="832104" y="512064"/>
            <a:ext cx="2706624" cy="23408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4728024" y="600742"/>
            <a:ext cx="2706624" cy="23408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8656320" y="408432"/>
            <a:ext cx="2706624" cy="23408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/>
          <p:cNvSpPr/>
          <p:nvPr/>
        </p:nvSpPr>
        <p:spPr>
          <a:xfrm>
            <a:off x="1133856" y="3974592"/>
            <a:ext cx="2706624" cy="23408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7930896" y="3941064"/>
            <a:ext cx="2706624" cy="23408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682496" y="3044428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m</a:t>
            </a:r>
            <a:r>
              <a:rPr lang="en-GB" dirty="0" smtClean="0">
                <a:latin typeface="SassoonCRInfant" panose="02010503020300020003" pitchFamily="2" charset="0"/>
              </a:rPr>
              <a:t>ammals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04076" y="2979158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birds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73412" y="2979158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r</a:t>
            </a:r>
            <a:r>
              <a:rPr lang="en-GB" dirty="0" smtClean="0">
                <a:latin typeface="SassoonCRInfant" panose="02010503020300020003" pitchFamily="2" charset="0"/>
              </a:rPr>
              <a:t>eptiles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69948" y="6341626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fish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26068" y="6315456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insects 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12" name="Picture 4" descr="Pat Flesh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515" y="1299569"/>
            <a:ext cx="1062357" cy="69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File:H. albicilla wing.png - Wikimedia Comm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076" y="1991376"/>
            <a:ext cx="886888" cy="46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Explore raptors page | The Peregrine F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424" y="1116612"/>
            <a:ext cx="887092" cy="591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Frog Feet HD Stock Images | Shutterstoc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61"/>
          <a:stretch/>
        </p:blipFill>
        <p:spPr bwMode="auto">
          <a:xfrm>
            <a:off x="5811578" y="4471507"/>
            <a:ext cx="804744" cy="52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Claws Bird Stock Photos, Images &amp; Photography | Shutterstock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52"/>
          <a:stretch/>
        </p:blipFill>
        <p:spPr bwMode="auto">
          <a:xfrm>
            <a:off x="5249668" y="1239130"/>
            <a:ext cx="681740" cy="67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Crepe Georgette Fabric | Snake Skin Gol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0009632" y="1841847"/>
            <a:ext cx="560683" cy="560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0" descr="Wearable electronics: Swap out plastic for fish scales!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925" y="4869157"/>
            <a:ext cx="905581" cy="574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2" descr="European blister beetle named ′Insect of the Year 2020′ | News | DW |  27.11.201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1479" y="4869157"/>
            <a:ext cx="1078865" cy="60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464116" y="6281928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amphibians  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18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8500" y="1447800"/>
            <a:ext cx="83578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SassoonCRInfant" panose="02010503020300020003" pitchFamily="2" charset="0"/>
              </a:rPr>
              <a:t>Task: can you draw your own animal using different animal parts.</a:t>
            </a:r>
          </a:p>
          <a:p>
            <a:r>
              <a:rPr lang="en-GB" sz="2400" dirty="0" smtClean="0">
                <a:latin typeface="SassoonCRInfant" panose="02010503020300020003" pitchFamily="2" charset="0"/>
              </a:rPr>
              <a:t>Try and use a body part from each of the 6 groups. </a:t>
            </a:r>
            <a:endParaRPr lang="en-GB" sz="2400" dirty="0">
              <a:latin typeface="SassoonCRInfant" panose="02010503020300020003" pitchFamily="2" charset="0"/>
            </a:endParaRPr>
          </a:p>
        </p:txBody>
      </p:sp>
      <p:pic>
        <p:nvPicPr>
          <p:cNvPr id="4098" name="Picture 2" descr="Unusual Fantastic Animal. Miracle Beast Made Up Of Pieces Of Different  Animals. Stock Vector - Illustration of design, ears: 16248480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71" b="19814"/>
          <a:stretch/>
        </p:blipFill>
        <p:spPr bwMode="auto">
          <a:xfrm>
            <a:off x="736100" y="2903136"/>
            <a:ext cx="2870700" cy="263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Navagunjara by Ognimdo2002 on Deviant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696" y="2552203"/>
            <a:ext cx="3819525" cy="2985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5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1303338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SassoonCRInfant" panose="02010503020300020003" pitchFamily="2" charset="0"/>
              </a:rPr>
              <a:t>I have give you different </a:t>
            </a:r>
            <a:r>
              <a:rPr lang="en-GB" dirty="0" smtClean="0">
                <a:latin typeface="SassoonCRInfant" panose="02010503020300020003" pitchFamily="2" charset="0"/>
              </a:rPr>
              <a:t>woodland animals </a:t>
            </a:r>
            <a:r>
              <a:rPr lang="en-GB" dirty="0" smtClean="0">
                <a:latin typeface="SassoonCRInfant" panose="02010503020300020003" pitchFamily="2" charset="0"/>
              </a:rPr>
              <a:t>that you can sort. Using the information can you sort the animals into the correct category.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823460" y="4850948"/>
            <a:ext cx="2392680" cy="164185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1113672" y="2453182"/>
            <a:ext cx="2392680" cy="164185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656396" y="2461452"/>
            <a:ext cx="2392680" cy="164185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069252" y="2518452"/>
            <a:ext cx="2392680" cy="164185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997488" y="4666282"/>
            <a:ext cx="2392680" cy="164185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8847256" y="4731300"/>
            <a:ext cx="2392680" cy="164185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825680" y="3154714"/>
            <a:ext cx="1091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m</a:t>
            </a:r>
            <a:r>
              <a:rPr lang="en-GB" dirty="0" smtClean="0">
                <a:latin typeface="SassoonCRInfant" panose="02010503020300020003" pitchFamily="2" charset="0"/>
              </a:rPr>
              <a:t>ammals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55650" y="3089444"/>
            <a:ext cx="1091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birds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916596" y="3089444"/>
            <a:ext cx="1091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r</a:t>
            </a:r>
            <a:r>
              <a:rPr lang="en-GB" dirty="0" smtClean="0">
                <a:latin typeface="SassoonCRInfant" panose="02010503020300020003" pitchFamily="2" charset="0"/>
              </a:rPr>
              <a:t>eptiles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615352" y="5190756"/>
            <a:ext cx="1091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insects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57172" y="5375422"/>
            <a:ext cx="1546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amphibians 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825680" y="5302544"/>
            <a:ext cx="1091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fish 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916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9 common British birds in your garden | lovethegarde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23" y="316674"/>
            <a:ext cx="1800000" cy="1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ow do frogs survive winter? Why don't they freeze to death? - Scientific  Americ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003" y="624734"/>
            <a:ext cx="1800000" cy="12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iny DNA tweaks made snakes legless | Science | AAA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8799843" y="537682"/>
            <a:ext cx="2215485" cy="135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Tasty butterflies turn sour without toxic wingmen | Science | AAA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191" y="5570662"/>
            <a:ext cx="1577623" cy="88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The drawbacks with ANTs (active non-transparent ETFs) | The Evidence-Based  Investor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61" t="20334"/>
          <a:stretch/>
        </p:blipFill>
        <p:spPr bwMode="auto">
          <a:xfrm>
            <a:off x="6201003" y="5420749"/>
            <a:ext cx="1746704" cy="118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New grass snake identified in the UK - BBC New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79" y="4539057"/>
            <a:ext cx="2590544" cy="1457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ainbow trout can now be called salmon in China - BBC New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002" y="3205705"/>
            <a:ext cx="2879692" cy="1619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dopt A Barn Owl &amp; Sponsor the Rescue of UK Wildlife - Wildlife Aid  Foundati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0339" y="4978401"/>
            <a:ext cx="2038114" cy="135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metimes Wiping Out Badgers Helped. Sometimes It Didn't. Why? - The New  York Time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070" y="2856165"/>
            <a:ext cx="2346094" cy="156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portant update: bats do not spread COVID-19 | BirdLif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64" y="2623706"/>
            <a:ext cx="2412648" cy="1163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12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4794208" y="3698725"/>
            <a:ext cx="2706624" cy="23408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832104" y="512064"/>
            <a:ext cx="2706624" cy="23408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728024" y="600742"/>
            <a:ext cx="2706624" cy="23408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656320" y="408432"/>
            <a:ext cx="2706624" cy="23408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1133856" y="3974592"/>
            <a:ext cx="2706624" cy="23408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7930896" y="3941064"/>
            <a:ext cx="2706624" cy="23408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682496" y="3044428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m</a:t>
            </a:r>
            <a:r>
              <a:rPr lang="en-GB" dirty="0" smtClean="0">
                <a:latin typeface="SassoonCRInfant" panose="02010503020300020003" pitchFamily="2" charset="0"/>
              </a:rPr>
              <a:t>ammals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04076" y="2979158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birds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73412" y="2979158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r</a:t>
            </a:r>
            <a:r>
              <a:rPr lang="en-GB" dirty="0" smtClean="0">
                <a:latin typeface="SassoonCRInfant" panose="02010503020300020003" pitchFamily="2" charset="0"/>
              </a:rPr>
              <a:t>eptiles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69948" y="6341626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fish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926068" y="6315456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insects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64116" y="6281928"/>
            <a:ext cx="1234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amphibians 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446562" y="128253"/>
            <a:ext cx="3373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Can you sort the animals?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25" name="Picture 2" descr="19 common British birds in your garden | lovethegarde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625" y="1731995"/>
            <a:ext cx="1086895" cy="81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How do frogs survive winter? Why don't they freeze to death? - Scientific  Americ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076" y="4562708"/>
            <a:ext cx="1086895" cy="72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Tiny DNA tweaks made snakes legless | Science | AAA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8652836" y="825502"/>
            <a:ext cx="1337778" cy="82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0" descr="Tasty butterflies turn sour without toxic wingmen | Science | AAA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1045" y="5259117"/>
            <a:ext cx="952617" cy="53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2" descr="The drawbacks with ANTs (active non-transparent ETFs) | The Evidence-Based  Investor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61" t="20334"/>
          <a:stretch/>
        </p:blipFill>
        <p:spPr bwMode="auto">
          <a:xfrm>
            <a:off x="8633689" y="4217577"/>
            <a:ext cx="1054713" cy="716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New grass snake identified in the UK - BBC New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8402" y="1646393"/>
            <a:ext cx="1564250" cy="879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Rainbow trout can now be called salmon in China - BBC New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244" y="4372495"/>
            <a:ext cx="1738846" cy="97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Adopt A Barn Owl &amp; Sponsor the Rescue of UK Wildlife - Wildlife Aid  Foundati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354" y="760105"/>
            <a:ext cx="1230676" cy="820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Sometimes Wiping Out Badgers Helped. Sometimes It Didn't. Why? - The New  York Time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293" y="1819814"/>
            <a:ext cx="1416643" cy="94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0" descr="Important update: bats do not spread COVID-19 | BirdLif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176" y="895488"/>
            <a:ext cx="1456831" cy="70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697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Why is a bat not a bird?</a:t>
            </a:r>
            <a:endParaRPr lang="en-GB" dirty="0"/>
          </a:p>
        </p:txBody>
      </p:sp>
      <p:pic>
        <p:nvPicPr>
          <p:cNvPr id="4" name="Picture 10" descr="Important update: bats do not spread COVID-19 | BirdLif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535" y="2376818"/>
            <a:ext cx="4322577" cy="208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Adopt A Barn Owl &amp; Sponsor the Rescue of UK Wildlife - Wildlife Aid  Found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339" y="4297680"/>
            <a:ext cx="3277886" cy="218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19 common British birds in your garden | lovethegarde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27" y="1268328"/>
            <a:ext cx="2410869" cy="180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39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151</Words>
  <Application>Microsoft Office PowerPoint</Application>
  <PresentationFormat>Widescreen</PresentationFormat>
  <Paragraphs>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is a bat not a bird?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Davies</dc:creator>
  <cp:lastModifiedBy>Sophie Davies</cp:lastModifiedBy>
  <cp:revision>9</cp:revision>
  <dcterms:created xsi:type="dcterms:W3CDTF">2021-01-27T09:45:49Z</dcterms:created>
  <dcterms:modified xsi:type="dcterms:W3CDTF">2021-01-27T19:34:20Z</dcterms:modified>
</cp:coreProperties>
</file>