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66" d="100"/>
          <a:sy n="66" d="100"/>
        </p:scale>
        <p:origin x="668" y="1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161A6-6DB4-4E80-8072-72A139034F7E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23CC3-1BB3-4102-ACB1-1078779D2D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48123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161A6-6DB4-4E80-8072-72A139034F7E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23CC3-1BB3-4102-ACB1-1078779D2D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07784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161A6-6DB4-4E80-8072-72A139034F7E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23CC3-1BB3-4102-ACB1-1078779D2D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61768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161A6-6DB4-4E80-8072-72A139034F7E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23CC3-1BB3-4102-ACB1-1078779D2D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9292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161A6-6DB4-4E80-8072-72A139034F7E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23CC3-1BB3-4102-ACB1-1078779D2D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52924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161A6-6DB4-4E80-8072-72A139034F7E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23CC3-1BB3-4102-ACB1-1078779D2D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63691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161A6-6DB4-4E80-8072-72A139034F7E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23CC3-1BB3-4102-ACB1-1078779D2D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82412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161A6-6DB4-4E80-8072-72A139034F7E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23CC3-1BB3-4102-ACB1-1078779D2D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59950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161A6-6DB4-4E80-8072-72A139034F7E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23CC3-1BB3-4102-ACB1-1078779D2D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38873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161A6-6DB4-4E80-8072-72A139034F7E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23CC3-1BB3-4102-ACB1-1078779D2D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3858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161A6-6DB4-4E80-8072-72A139034F7E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23CC3-1BB3-4102-ACB1-1078779D2D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07828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C161A6-6DB4-4E80-8072-72A139034F7E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423CC3-1BB3-4102-ACB1-1078779D2D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27710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topics/z6882hv/articles/zp92xnb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45289" t="26149" r="22340" b="-4543"/>
          <a:stretch/>
        </p:blipFill>
        <p:spPr>
          <a:xfrm>
            <a:off x="3484344" y="635267"/>
            <a:ext cx="4254367" cy="5506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1867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001520" y="1249680"/>
            <a:ext cx="808736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SassoonCRInfant" panose="02010503020300020003" pitchFamily="2" charset="0"/>
              </a:rPr>
              <a:t>Last week we looked at birds and their different features.</a:t>
            </a:r>
          </a:p>
          <a:p>
            <a:pPr algn="ctr"/>
            <a:r>
              <a:rPr lang="en-GB" sz="2000" dirty="0" smtClean="0">
                <a:latin typeface="SassoonCRInfant" panose="02010503020300020003" pitchFamily="2" charset="0"/>
              </a:rPr>
              <a:t>Can you remember how we classify a bird? </a:t>
            </a:r>
          </a:p>
          <a:p>
            <a:pPr algn="ctr"/>
            <a:endParaRPr lang="en-GB" sz="2000" dirty="0">
              <a:latin typeface="SassoonCRInfant" panose="02010503020300020003" pitchFamily="2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SassoonCRInfant" panose="02010503020300020003" pitchFamily="2" charset="0"/>
              </a:rPr>
              <a:t>Wings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SassoonCRInfant" panose="02010503020300020003" pitchFamily="2" charset="0"/>
              </a:rPr>
              <a:t>Feathers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SassoonCRInfant" panose="02010503020300020003" pitchFamily="2" charset="0"/>
              </a:rPr>
              <a:t>Beak 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sz="2000" dirty="0">
              <a:latin typeface="SassoonCRInfant" panose="02010503020300020003" pitchFamily="2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sz="2000" dirty="0" smtClean="0">
              <a:latin typeface="SassoonCRInfant" panose="02010503020300020003" pitchFamily="2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sz="2000" dirty="0">
              <a:latin typeface="SassoonCRInfant" panose="02010503020300020003" pitchFamily="2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sz="2000" dirty="0" smtClean="0">
              <a:latin typeface="SassoonCRInfant" panose="02010503020300020003" pitchFamily="2" charset="0"/>
            </a:endParaRPr>
          </a:p>
          <a:p>
            <a:pPr algn="ctr"/>
            <a:r>
              <a:rPr lang="en-GB" sz="2000" dirty="0" smtClean="0">
                <a:latin typeface="SassoonCRInfant" panose="02010503020300020003" pitchFamily="2" charset="0"/>
              </a:rPr>
              <a:t>This week we are going to explore mammals and see if we can sort the woodland animals into mammals and not mammals. </a:t>
            </a:r>
          </a:p>
        </p:txBody>
      </p:sp>
    </p:spTree>
    <p:extLst>
      <p:ext uri="{BB962C8B-B14F-4D97-AF65-F5344CB8AC3E}">
        <p14:creationId xmlns:p14="http://schemas.microsoft.com/office/powerpoint/2010/main" val="2498546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301466" y="798897"/>
            <a:ext cx="61697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SassoonCRInfant" panose="02010503020300020003" pitchFamily="2" charset="0"/>
              </a:rPr>
              <a:t>Here are some mammals. What is the same, what is different? Can you name all the animals?</a:t>
            </a:r>
            <a:endParaRPr lang="en-GB" dirty="0">
              <a:latin typeface="SassoonCRInfant" panose="02010503020300020003" pitchFamily="2" charset="0"/>
            </a:endParaRPr>
          </a:p>
        </p:txBody>
      </p:sp>
      <p:pic>
        <p:nvPicPr>
          <p:cNvPr id="1028" name="Picture 4" descr="Image result for mammal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835" y="1755586"/>
            <a:ext cx="2520249" cy="1653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dolphi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7524" y="1550301"/>
            <a:ext cx="2924951" cy="164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mage result for tig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1431" y="2582543"/>
            <a:ext cx="2404745" cy="1441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Image result for badger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8486" y="4024451"/>
            <a:ext cx="2245960" cy="1497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Image result for bat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7366" y="3785544"/>
            <a:ext cx="2847507" cy="1373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314173" y="5399773"/>
            <a:ext cx="50340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SassoonCRInfant" panose="02010503020300020003" pitchFamily="2" charset="0"/>
              </a:rPr>
              <a:t>Different: Some of these animals live in water and some of these animals have wings? I wonder what makes them all the same?  </a:t>
            </a:r>
            <a:endParaRPr lang="en-GB" sz="2000" dirty="0">
              <a:latin typeface="SassoonCRInfant" panose="020105030203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69008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 smtClean="0">
                <a:latin typeface="SassoonCRInfant" panose="02010503020300020003" pitchFamily="2" charset="0"/>
              </a:rPr>
              <a:t>Watch this video clip about mammals</a:t>
            </a:r>
          </a:p>
          <a:p>
            <a:pPr marL="0" indent="0" algn="ctr">
              <a:buNone/>
            </a:pPr>
            <a:endParaRPr lang="en-GB" dirty="0">
              <a:latin typeface="SassoonCRInfant" panose="02010503020300020003" pitchFamily="2" charset="0"/>
            </a:endParaRPr>
          </a:p>
          <a:p>
            <a:pPr marL="0" indent="0" algn="ctr">
              <a:buNone/>
            </a:pPr>
            <a:r>
              <a:rPr lang="en-GB" dirty="0" smtClean="0">
                <a:latin typeface="SassoonCRInfant" panose="02010503020300020003" pitchFamily="2" charset="0"/>
                <a:hlinkClick r:id="rId2"/>
              </a:rPr>
              <a:t>https://www.bbc.co.uk/bitesize/topics/z6882hv/articles/zp92xnb</a:t>
            </a:r>
            <a:endParaRPr lang="en-GB" dirty="0" smtClean="0">
              <a:latin typeface="SassoonCRInfant" panose="02010503020300020003" pitchFamily="2" charset="0"/>
            </a:endParaRPr>
          </a:p>
          <a:p>
            <a:pPr marL="0" indent="0" algn="ctr">
              <a:buNone/>
            </a:pPr>
            <a:r>
              <a:rPr lang="en-GB" dirty="0" smtClean="0">
                <a:latin typeface="SassoonCRInfant" panose="02010503020300020003" pitchFamily="2" charset="0"/>
              </a:rPr>
              <a:t>Why not try the quiz. </a:t>
            </a:r>
          </a:p>
          <a:p>
            <a:pPr marL="0" indent="0" algn="ctr">
              <a:buNone/>
            </a:pPr>
            <a:endParaRPr lang="en-GB" dirty="0">
              <a:latin typeface="SassoonCRInfant" panose="02010503020300020003" pitchFamily="2" charset="0"/>
            </a:endParaRPr>
          </a:p>
          <a:p>
            <a:pPr marL="0" indent="0" algn="ctr">
              <a:buNone/>
            </a:pPr>
            <a:r>
              <a:rPr lang="en-GB" dirty="0" smtClean="0">
                <a:latin typeface="SassoonCRInfant" panose="02010503020300020003" pitchFamily="2" charset="0"/>
              </a:rPr>
              <a:t>What did you find out? Can you tell me three facts about mammals? </a:t>
            </a:r>
            <a:endParaRPr lang="en-GB" dirty="0">
              <a:latin typeface="SassoonCRInfant" panose="020105030203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3670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2139983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 smtClean="0">
                <a:latin typeface="SassoonCRInfant" panose="02010503020300020003" pitchFamily="2" charset="0"/>
              </a:rPr>
              <a:t>Task: This week see how many mammals you can spot, I have given you a checklist to help you. You might have some mammals in your house. How many can you find? </a:t>
            </a:r>
          </a:p>
          <a:p>
            <a:pPr marL="0" indent="0" algn="ctr">
              <a:buNone/>
            </a:pPr>
            <a:endParaRPr lang="en-GB" dirty="0">
              <a:latin typeface="SassoonCRInfant" panose="020105030203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9764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0201" y="664222"/>
            <a:ext cx="4115020" cy="5756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2504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160</Words>
  <Application>Microsoft Office PowerPoint</Application>
  <PresentationFormat>Widescreen</PresentationFormat>
  <Paragraphs>20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SassoonCRInfant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Sophie Davies</dc:creator>
  <cp:lastModifiedBy>Sophie Davies</cp:lastModifiedBy>
  <cp:revision>4</cp:revision>
  <dcterms:created xsi:type="dcterms:W3CDTF">2021-02-04T08:53:23Z</dcterms:created>
  <dcterms:modified xsi:type="dcterms:W3CDTF">2021-02-04T09:28:25Z</dcterms:modified>
</cp:coreProperties>
</file>