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305" r:id="rId2"/>
    <p:sldId id="306" r:id="rId3"/>
    <p:sldId id="307" r:id="rId4"/>
    <p:sldId id="308" r:id="rId5"/>
    <p:sldId id="309" r:id="rId6"/>
    <p:sldId id="310" r:id="rId7"/>
    <p:sldId id="31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43DE7E-03B7-47ED-9E5E-8485B3AA9A07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E0BA0C-C1A8-485C-A5C6-C0D1A43D72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67483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p50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3" name="Google Shape;363;p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p51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9" name="Google Shape;369;p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52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7" name="Google Shape;377;p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p53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6" name="Google Shape;386;p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54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2" name="Google Shape;392;p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p55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7" name="Google Shape;397;p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Google Shape;403;p56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4" name="Google Shape;404;p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00D4DF-D826-4C96-A666-469BCAD472A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D7218A1-E7D4-4787-82FD-2A9C440B010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D19C4E-DEB1-4067-9FDE-8185DE1353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78F88-3690-4469-AD38-AE00CB57EBB2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290191-37E2-4215-875E-753FE3A3A9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60C42B-AFC9-48E7-9986-2D9848CC43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18168-C73B-4F20-9EBD-9FAD2CB0A1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50825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01EF-C637-4DE0-8F01-D2A76E786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0A96BB-66B8-45A8-8EFC-629EC9FB86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3D0AD2-E4A8-4AF1-B3B0-453D254B9C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78F88-3690-4469-AD38-AE00CB57EBB2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4B00EA-4177-4881-A375-E213BC402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FC143D-109B-49C9-8DE5-F7235C9EC4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18168-C73B-4F20-9EBD-9FAD2CB0A1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42296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29CA6-93F4-4F3B-AA94-F69F859E5C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15630F-EFEE-4638-A89C-34DF553028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933382-3ACA-4C04-902B-7E127A564E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78F88-3690-4469-AD38-AE00CB57EBB2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103009-FA86-4721-A1DE-B615B7115B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6E2618-944A-4E12-861C-C203C7C536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18168-C73B-4F20-9EBD-9FAD2CB0A1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5739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A6EFDB-E83A-4983-BA3B-B37F54EB87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1AC6A-6172-4FC6-8230-0AC123D1211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1DBD85-009C-493F-8E7B-689B370E10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89F9BB-5BC4-4083-BF81-260B4D9417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78F88-3690-4469-AD38-AE00CB57EBB2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2F693F-7829-4BDD-BA6A-F9D04D638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31B534-D4CE-45B3-B37E-6D69754176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18168-C73B-4F20-9EBD-9FAD2CB0A1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7734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3EF9E3-D900-4529-A848-024DA9B2AD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6FE4CE-E0A1-4712-912A-6B5E9BBA3A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C879CB-8E01-4AC8-8A1C-5F11CF72E8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F8452FC-E799-4DC5-A148-07CAE2F5110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5280EB0-F86B-4FD7-9A79-79195E3CE56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60C5AC8-A7A9-4391-967E-DCDB7B030E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78F88-3690-4469-AD38-AE00CB57EBB2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5056983-15C8-4D8E-B759-E7AE22940B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8D72131-C76E-4FF9-80B2-2F563E006E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18168-C73B-4F20-9EBD-9FAD2CB0A1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6321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BEB1C8-FB08-498A-B0C2-28ACB22693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9DB0A95-BCC2-40BF-9C3D-30E99FE05D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78F88-3690-4469-AD38-AE00CB57EBB2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0E77B5F-A6A9-4107-B207-D0CAC03B85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E960940-582B-40C3-80F0-1D1C1604A7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18168-C73B-4F20-9EBD-9FAD2CB0A1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18029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E696BB8-D3A9-47AF-9173-0321591CAB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78F88-3690-4469-AD38-AE00CB57EBB2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123761F-ACCC-489A-AC5D-3A9F8728F4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FDD052-8650-4958-A950-89CC927D7F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18168-C73B-4F20-9EBD-9FAD2CB0A1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37051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6204E4-5690-4DC6-BEF0-4A1A5E4500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7CD285-9AC1-4209-83CD-81E339ACAC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D0CDF0-5049-40C3-A953-6177615B6B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361658-1A97-4B26-860F-223755CCCE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78F88-3690-4469-AD38-AE00CB57EBB2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E63005-1275-456B-8DA7-5D90DE9071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D1FC86-1471-40DD-A3B2-AEBB69EA8E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18168-C73B-4F20-9EBD-9FAD2CB0A1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1489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59CC08-8F1E-4167-B2F8-3B4DCD792E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603F2E-DFD5-465A-8E02-A72DE5E71EF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214ACC-0AC7-4C2C-B8E5-AFC6AF82B6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C2BF2F-69A8-4EF0-80AF-AD513B09C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78F88-3690-4469-AD38-AE00CB57EBB2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E2A03F-2BD1-4458-B0BF-1AC3DF1281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9D2850-B112-4E82-84C4-126545761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18168-C73B-4F20-9EBD-9FAD2CB0A1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56022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42FF8E-2785-4773-810F-6CE134095F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A03D3F2-128C-4FEC-BE66-7BBC1A5822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8B0989-CC84-4336-B305-316B286BAD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78F88-3690-4469-AD38-AE00CB57EBB2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B34021-E92E-4D2A-8100-AAA123095C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393E6A-CD79-4AC4-B5DF-8D2BDF1787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18168-C73B-4F20-9EBD-9FAD2CB0A1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9554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DFF2C7F-A704-4020-9791-B86FE67703C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6AFE192-3840-4D37-89BD-1A80E16C13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F9BA5D-9BA7-41BC-93AA-E9C6CD9C60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78F88-3690-4469-AD38-AE00CB57EBB2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2975C6-476B-4745-84E1-D071802FF1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1DF8C2-891F-432C-BB03-7F38D0EEA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18168-C73B-4F20-9EBD-9FAD2CB0A1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05602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hoto - Vertical">
  <p:cSld name="Photo - Vertical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>
            <a:spLocks noGrp="1"/>
          </p:cNvSpPr>
          <p:nvPr>
            <p:ph type="pic" idx="2"/>
          </p:nvPr>
        </p:nvSpPr>
        <p:spPr>
          <a:xfrm>
            <a:off x="2122289" y="431602"/>
            <a:ext cx="11626453" cy="58132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R="0" lvl="1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R="0" lvl="2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R="0" lvl="3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R="0" lvl="4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R="0" lvl="5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R="0" lvl="6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R="0" lvl="7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R="0" lvl="8" algn="l" rtl="0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4640"/>
              <a:buFont typeface="Helvetica Neue"/>
              <a:buChar char="•"/>
              <a:defRPr sz="225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title"/>
          </p:nvPr>
        </p:nvSpPr>
        <p:spPr>
          <a:xfrm>
            <a:off x="892969" y="446484"/>
            <a:ext cx="5000625" cy="28039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Helvetica Neue"/>
              <a:buNone/>
              <a:defRPr sz="4219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body" idx="1"/>
          </p:nvPr>
        </p:nvSpPr>
        <p:spPr>
          <a:xfrm>
            <a:off x="892969" y="3321844"/>
            <a:ext cx="5000625" cy="2893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>
            <a:lvl1pPr marL="321457" lvl="0" indent="-160729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700"/>
              <a:buFont typeface="Helvetica Neue"/>
              <a:buNone/>
              <a:defRPr sz="2601"/>
            </a:lvl1pPr>
            <a:lvl2pPr marL="642915" lvl="1" indent="-160729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700"/>
              <a:buFont typeface="Helvetica Neue"/>
              <a:buNone/>
              <a:defRPr sz="2601"/>
            </a:lvl2pPr>
            <a:lvl3pPr marL="964372" lvl="2" indent="-160729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700"/>
              <a:buFont typeface="Helvetica Neue"/>
              <a:buNone/>
              <a:defRPr sz="2601"/>
            </a:lvl3pPr>
            <a:lvl4pPr marL="1285829" lvl="3" indent="-160729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700"/>
              <a:buFont typeface="Helvetica Neue"/>
              <a:buNone/>
              <a:defRPr sz="2601"/>
            </a:lvl4pPr>
            <a:lvl5pPr marL="1607287" lvl="4" indent="-160729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700"/>
              <a:buFont typeface="Helvetica Neue"/>
              <a:buNone/>
              <a:defRPr sz="2601"/>
            </a:lvl5pPr>
            <a:lvl6pPr marL="1928744" lvl="5" indent="-277257" algn="l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2610"/>
              <a:buChar char="•"/>
              <a:defRPr/>
            </a:lvl6pPr>
            <a:lvl7pPr marL="2250201" lvl="6" indent="-277257" algn="l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2610"/>
              <a:buChar char="•"/>
              <a:defRPr/>
            </a:lvl7pPr>
            <a:lvl8pPr marL="2571659" lvl="7" indent="-277256" algn="l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2610"/>
              <a:buChar char="•"/>
              <a:defRPr/>
            </a:lvl8pPr>
            <a:lvl9pPr marL="2893116" lvl="8" indent="-277256" algn="l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2610"/>
              <a:buChar char="•"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sldNum" idx="12"/>
          </p:nvPr>
        </p:nvSpPr>
        <p:spPr>
          <a:xfrm>
            <a:off x="5933329" y="6536531"/>
            <a:ext cx="318993" cy="2280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>
            <a:lvl1pPr marL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  <a:lvl2pPr marL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2pPr>
            <a:lvl3pPr marL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3pPr>
            <a:lvl4pPr marL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4pPr>
            <a:lvl5pPr marL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5pPr>
            <a:lvl6pPr marL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6pPr>
            <a:lvl7pPr marL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7pPr>
            <a:lvl8pPr marL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8pPr>
            <a:lvl9pPr marL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61555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ullets">
  <p:cSld name="Bullets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 txBox="1">
            <a:spLocks noGrp="1"/>
          </p:cNvSpPr>
          <p:nvPr>
            <p:ph type="body" idx="1"/>
          </p:nvPr>
        </p:nvSpPr>
        <p:spPr>
          <a:xfrm>
            <a:off x="892969" y="892969"/>
            <a:ext cx="10406063" cy="5072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ctr" anchorCtr="0">
            <a:noAutofit/>
          </a:bodyPr>
          <a:lstStyle>
            <a:lvl1pPr marL="321457" lvl="0" indent="-277257" algn="l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2610"/>
              <a:buChar char="•"/>
              <a:defRPr/>
            </a:lvl1pPr>
            <a:lvl2pPr marL="642915" lvl="1" indent="-277257" algn="l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2610"/>
              <a:buChar char="•"/>
              <a:defRPr/>
            </a:lvl2pPr>
            <a:lvl3pPr marL="964372" lvl="2" indent="-277257" algn="l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2610"/>
              <a:buChar char="•"/>
              <a:defRPr/>
            </a:lvl3pPr>
            <a:lvl4pPr marL="1285829" lvl="3" indent="-277257" algn="l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2610"/>
              <a:buChar char="•"/>
              <a:defRPr/>
            </a:lvl4pPr>
            <a:lvl5pPr marL="1607287" lvl="4" indent="-277257" algn="l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2610"/>
              <a:buChar char="•"/>
              <a:defRPr/>
            </a:lvl5pPr>
            <a:lvl6pPr marL="1928744" lvl="5" indent="-277257" algn="l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2610"/>
              <a:buChar char="•"/>
              <a:defRPr/>
            </a:lvl6pPr>
            <a:lvl7pPr marL="2250201" lvl="6" indent="-277257" algn="l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2610"/>
              <a:buChar char="•"/>
              <a:defRPr/>
            </a:lvl7pPr>
            <a:lvl8pPr marL="2571659" lvl="7" indent="-277256" algn="l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2610"/>
              <a:buChar char="•"/>
              <a:defRPr/>
            </a:lvl8pPr>
            <a:lvl9pPr marL="2893116" lvl="8" indent="-277256" algn="l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261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5933329" y="6536531"/>
            <a:ext cx="318993" cy="2280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>
            <a:lvl1pPr marL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  <a:lvl2pPr marL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2pPr>
            <a:lvl3pPr marL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3pPr>
            <a:lvl4pPr marL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4pPr>
            <a:lvl5pPr marL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5pPr>
            <a:lvl6pPr marL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6pPr>
            <a:lvl7pPr marL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7pPr>
            <a:lvl8pPr marL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8pPr>
            <a:lvl9pPr marL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79281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32663DB-ED9A-4D10-9515-93D54ECFAD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257DB4-CB5E-4728-B634-FB3D5B2102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48241E-06DB-445E-8650-28B3F61B5E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E78F88-3690-4469-AD38-AE00CB57EBB2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E56AA3-3116-46FA-BC86-9E1EE04893A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F9DA77-D1F2-4FD2-9FEF-3B144FCC1C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F18168-C73B-4F20-9EBD-9FAD2CB0A1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44251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p63"/>
          <p:cNvSpPr txBox="1">
            <a:spLocks noGrp="1"/>
          </p:cNvSpPr>
          <p:nvPr>
            <p:ph type="ctrTitle" idx="4294967295"/>
          </p:nvPr>
        </p:nvSpPr>
        <p:spPr>
          <a:xfrm>
            <a:off x="2416969" y="1151930"/>
            <a:ext cx="7358063" cy="2321719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35719" tIns="35719" rIns="35719" bIns="35719" rtlCol="0" anchor="b" anchorCtr="0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8000"/>
            </a:pPr>
            <a:r>
              <a:rPr lang="en-US" sz="5625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Episode 4</a:t>
            </a:r>
            <a:endParaRPr/>
          </a:p>
        </p:txBody>
      </p:sp>
      <p:sp>
        <p:nvSpPr>
          <p:cNvPr id="366" name="Google Shape;366;p63"/>
          <p:cNvSpPr txBox="1">
            <a:spLocks noGrp="1"/>
          </p:cNvSpPr>
          <p:nvPr>
            <p:ph type="subTitle" idx="4294967295"/>
          </p:nvPr>
        </p:nvSpPr>
        <p:spPr>
          <a:xfrm>
            <a:off x="2416969" y="3540621"/>
            <a:ext cx="7358063" cy="794742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35719" tIns="35719" rIns="35719" bIns="35719" rtlCol="0" anchor="t" anchorCtr="0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3700"/>
              <a:buNone/>
            </a:pPr>
            <a:r>
              <a:rPr lang="en-US" sz="2601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 sleepless night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1" name="Google Shape;371;p64" descr="238b9853fe8f69d3c7e6e73f4dad27ae.jpeg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50000" r="1305"/>
          <a:stretch/>
        </p:blipFill>
        <p:spPr>
          <a:xfrm>
            <a:off x="6247805" y="446484"/>
            <a:ext cx="3750469" cy="5777508"/>
          </a:xfrm>
          <a:prstGeom prst="rect">
            <a:avLst/>
          </a:prstGeom>
          <a:noFill/>
          <a:ln>
            <a:noFill/>
          </a:ln>
        </p:spPr>
      </p:pic>
      <p:sp>
        <p:nvSpPr>
          <p:cNvPr id="372" name="Google Shape;372;p64"/>
          <p:cNvSpPr txBox="1"/>
          <p:nvPr/>
        </p:nvSpPr>
        <p:spPr>
          <a:xfrm>
            <a:off x="2094371" y="585055"/>
            <a:ext cx="3949179" cy="8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19" tIns="35719" rIns="35719" bIns="35719" anchor="ctr" anchorCtr="0">
            <a:noAutofit/>
          </a:bodyPr>
          <a:lstStyle/>
          <a:p>
            <a:pPr>
              <a:buClr>
                <a:srgbClr val="000000"/>
              </a:buClr>
              <a:buSzPts val="3700"/>
            </a:pPr>
            <a:r>
              <a:rPr lang="en-US" sz="2601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That night, the adventurers slept badly.</a:t>
            </a:r>
            <a:endParaRPr sz="1266"/>
          </a:p>
        </p:txBody>
      </p:sp>
      <p:sp>
        <p:nvSpPr>
          <p:cNvPr id="373" name="Google Shape;373;p64"/>
          <p:cNvSpPr txBox="1"/>
          <p:nvPr/>
        </p:nvSpPr>
        <p:spPr>
          <a:xfrm>
            <a:off x="2077641" y="1719922"/>
            <a:ext cx="3750469" cy="17637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19" tIns="35719" rIns="35719" bIns="35719" anchor="ctr" anchorCtr="0">
            <a:noAutofit/>
          </a:bodyPr>
          <a:lstStyle/>
          <a:p>
            <a:pPr>
              <a:buClr>
                <a:srgbClr val="000000"/>
              </a:buClr>
              <a:buSzPts val="3700"/>
            </a:pPr>
            <a:r>
              <a:rPr lang="en-US" sz="2601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Outside they could hear the howl of the wind as it rushed about the castle walls.</a:t>
            </a:r>
            <a:endParaRPr sz="1266"/>
          </a:p>
        </p:txBody>
      </p:sp>
      <p:sp>
        <p:nvSpPr>
          <p:cNvPr id="374" name="Google Shape;374;p64"/>
          <p:cNvSpPr txBox="1"/>
          <p:nvPr/>
        </p:nvSpPr>
        <p:spPr>
          <a:xfrm>
            <a:off x="2077641" y="3886594"/>
            <a:ext cx="3750469" cy="17637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19" tIns="35719" rIns="35719" bIns="35719" anchor="ctr" anchorCtr="0">
            <a:noAutofit/>
          </a:bodyPr>
          <a:lstStyle/>
          <a:p>
            <a:pPr>
              <a:buClr>
                <a:srgbClr val="000000"/>
              </a:buClr>
              <a:buSzPts val="3700"/>
            </a:pPr>
            <a:r>
              <a:rPr lang="en-US" sz="2601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It sounded almost like the baying of hungry wolves come to get their fill.</a:t>
            </a:r>
            <a:endParaRPr sz="1266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9" name="Google Shape;379;p65" descr="medieval-castle-tower-citadel-img.jpg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25656" r="25656"/>
          <a:stretch/>
        </p:blipFill>
        <p:spPr>
          <a:xfrm>
            <a:off x="6247805" y="446484"/>
            <a:ext cx="3750469" cy="5777508"/>
          </a:xfrm>
          <a:prstGeom prst="rect">
            <a:avLst/>
          </a:prstGeom>
          <a:noFill/>
          <a:ln>
            <a:noFill/>
          </a:ln>
        </p:spPr>
      </p:pic>
      <p:sp>
        <p:nvSpPr>
          <p:cNvPr id="380" name="Google Shape;380;p65"/>
          <p:cNvSpPr txBox="1"/>
          <p:nvPr/>
        </p:nvSpPr>
        <p:spPr>
          <a:xfrm>
            <a:off x="2094371" y="620774"/>
            <a:ext cx="3949179" cy="12409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19" tIns="35719" rIns="35719" bIns="35719" anchor="ctr" anchorCtr="0">
            <a:noAutofit/>
          </a:bodyPr>
          <a:lstStyle/>
          <a:p>
            <a:pPr>
              <a:buClr>
                <a:srgbClr val="000000"/>
              </a:buClr>
              <a:buSzPts val="3700"/>
            </a:pPr>
            <a:r>
              <a:rPr lang="en-US" sz="2601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In the morning they left their room and went down to the castle storehouse.</a:t>
            </a:r>
            <a:endParaRPr sz="1266"/>
          </a:p>
        </p:txBody>
      </p:sp>
      <p:sp>
        <p:nvSpPr>
          <p:cNvPr id="381" name="Google Shape;381;p65"/>
          <p:cNvSpPr txBox="1"/>
          <p:nvPr/>
        </p:nvSpPr>
        <p:spPr>
          <a:xfrm>
            <a:off x="2077641" y="1782429"/>
            <a:ext cx="3750469" cy="17637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19" tIns="35719" rIns="35719" bIns="35719" anchor="ctr" anchorCtr="0">
            <a:noAutofit/>
          </a:bodyPr>
          <a:lstStyle/>
          <a:p>
            <a:pPr>
              <a:buClr>
                <a:srgbClr val="000000"/>
              </a:buClr>
              <a:buSzPts val="3700"/>
            </a:pPr>
            <a:r>
              <a:rPr lang="en-US" sz="2601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Everything they asked for was laid out on the store room tables.</a:t>
            </a:r>
            <a:endParaRPr sz="1266"/>
          </a:p>
        </p:txBody>
      </p:sp>
      <p:sp>
        <p:nvSpPr>
          <p:cNvPr id="382" name="Google Shape;382;p65"/>
          <p:cNvSpPr txBox="1"/>
          <p:nvPr/>
        </p:nvSpPr>
        <p:spPr>
          <a:xfrm>
            <a:off x="2077641" y="3413320"/>
            <a:ext cx="3885810" cy="17637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19" tIns="35719" rIns="35719" bIns="35719" anchor="ctr" anchorCtr="0">
            <a:noAutofit/>
          </a:bodyPr>
          <a:lstStyle/>
          <a:p>
            <a:pPr>
              <a:buClr>
                <a:srgbClr val="000000"/>
              </a:buClr>
              <a:buSzPts val="3700"/>
            </a:pPr>
            <a:r>
              <a:rPr lang="en-US" sz="2601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They packed their backpacks, tightened the straps, and walked out across the drawbridge. </a:t>
            </a:r>
            <a:endParaRPr sz="1266"/>
          </a:p>
        </p:txBody>
      </p:sp>
      <p:sp>
        <p:nvSpPr>
          <p:cNvPr id="383" name="Google Shape;383;p65"/>
          <p:cNvSpPr txBox="1"/>
          <p:nvPr/>
        </p:nvSpPr>
        <p:spPr>
          <a:xfrm>
            <a:off x="2077641" y="4824211"/>
            <a:ext cx="3750469" cy="17637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19" tIns="35719" rIns="35719" bIns="35719" anchor="ctr" anchorCtr="0">
            <a:noAutofit/>
          </a:bodyPr>
          <a:lstStyle/>
          <a:p>
            <a:pPr>
              <a:buClr>
                <a:srgbClr val="000000"/>
              </a:buClr>
              <a:buSzPts val="3700"/>
            </a:pPr>
            <a:r>
              <a:rPr lang="en-US" sz="2601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Their adventure about to begin… </a:t>
            </a:r>
            <a:endParaRPr sz="1266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Google Shape;388;p66"/>
          <p:cNvSpPr txBox="1">
            <a:spLocks noGrp="1"/>
          </p:cNvSpPr>
          <p:nvPr>
            <p:ph type="ctrTitle" idx="4294967295"/>
          </p:nvPr>
        </p:nvSpPr>
        <p:spPr>
          <a:xfrm>
            <a:off x="2416969" y="1151930"/>
            <a:ext cx="7358063" cy="2321719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35719" tIns="35719" rIns="35719" bIns="35719" rtlCol="0" anchor="b" anchorCtr="0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8000"/>
            </a:pPr>
            <a:r>
              <a:rPr lang="en-US" sz="5625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Activity 4</a:t>
            </a:r>
            <a:endParaRPr/>
          </a:p>
        </p:txBody>
      </p:sp>
      <p:sp>
        <p:nvSpPr>
          <p:cNvPr id="389" name="Google Shape;389;p66"/>
          <p:cNvSpPr txBox="1">
            <a:spLocks noGrp="1"/>
          </p:cNvSpPr>
          <p:nvPr>
            <p:ph type="subTitle" idx="4294967295"/>
          </p:nvPr>
        </p:nvSpPr>
        <p:spPr>
          <a:xfrm>
            <a:off x="2416969" y="3545086"/>
            <a:ext cx="7358063" cy="794742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35719" tIns="35719" rIns="35719" bIns="35719" rtlCol="0" anchor="t" anchorCtr="0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3700"/>
              <a:buNone/>
            </a:pPr>
            <a:r>
              <a:rPr lang="en-US" sz="2601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Map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p67"/>
          <p:cNvSpPr txBox="1">
            <a:spLocks noGrp="1"/>
          </p:cNvSpPr>
          <p:nvPr>
            <p:ph type="body" idx="1"/>
          </p:nvPr>
        </p:nvSpPr>
        <p:spPr>
          <a:xfrm>
            <a:off x="2558867" y="2659233"/>
            <a:ext cx="7074267" cy="1539534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35719" tIns="35719" rIns="35719" bIns="35719" rtlCol="0" anchor="ctr" anchorCtr="0">
            <a:noAutofit/>
          </a:bodyPr>
          <a:lstStyle/>
          <a:p>
            <a:pPr marL="0" indent="0" algn="ctr">
              <a:spcBef>
                <a:spcPts val="0"/>
              </a:spcBef>
              <a:buSzPts val="3200"/>
              <a:buNone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What do you suppose a map of a fairytale kingdom would look like?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Google Shape;399;p68"/>
          <p:cNvSpPr txBox="1">
            <a:spLocks noGrp="1"/>
          </p:cNvSpPr>
          <p:nvPr>
            <p:ph type="body" idx="1"/>
          </p:nvPr>
        </p:nvSpPr>
        <p:spPr>
          <a:xfrm>
            <a:off x="2558867" y="1218099"/>
            <a:ext cx="7074267" cy="1262575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35719" tIns="35719" rIns="35719" bIns="35719" rtlCol="0" anchor="ctr" anchorCtr="0">
            <a:noAutofit/>
          </a:bodyPr>
          <a:lstStyle/>
          <a:p>
            <a:pPr marL="0" indent="0" algn="ctr">
              <a:spcBef>
                <a:spcPts val="0"/>
              </a:spcBef>
              <a:buSzPts val="3200"/>
              <a:buNone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We know there must be a castle - probably on a hill.</a:t>
            </a:r>
            <a:endParaRPr/>
          </a:p>
        </p:txBody>
      </p:sp>
      <p:sp>
        <p:nvSpPr>
          <p:cNvPr id="400" name="Google Shape;400;p68"/>
          <p:cNvSpPr txBox="1"/>
          <p:nvPr/>
        </p:nvSpPr>
        <p:spPr>
          <a:xfrm>
            <a:off x="2558867" y="4457484"/>
            <a:ext cx="7074267" cy="117537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miter lim="400000"/>
            <a:headEnd type="none" w="sm" len="sm"/>
            <a:tailEnd type="none" w="sm" len="sm"/>
          </a:ln>
        </p:spPr>
        <p:txBody>
          <a:bodyPr spcFirstLastPara="1" wrap="square" lIns="35719" tIns="35719" rIns="35719" bIns="35719" anchor="ctr" anchorCtr="0">
            <a:noAutofit/>
          </a:bodyPr>
          <a:lstStyle/>
          <a:p>
            <a:pPr algn="ctr">
              <a:buClr>
                <a:srgbClr val="000000"/>
              </a:buClr>
              <a:buSzPts val="3200"/>
            </a:pPr>
            <a:r>
              <a:rPr lang="en-US" sz="22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We know there must be villages and fields with sheep for the trolls to steal.</a:t>
            </a:r>
            <a:endParaRPr sz="1266"/>
          </a:p>
        </p:txBody>
      </p:sp>
      <p:sp>
        <p:nvSpPr>
          <p:cNvPr id="401" name="Google Shape;401;p68"/>
          <p:cNvSpPr txBox="1"/>
          <p:nvPr/>
        </p:nvSpPr>
        <p:spPr>
          <a:xfrm>
            <a:off x="2558867" y="2797713"/>
            <a:ext cx="7074267" cy="1262575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miter lim="400000"/>
            <a:headEnd type="none" w="sm" len="sm"/>
            <a:tailEnd type="none" w="sm" len="sm"/>
          </a:ln>
        </p:spPr>
        <p:txBody>
          <a:bodyPr spcFirstLastPara="1" wrap="square" lIns="35719" tIns="35719" rIns="35719" bIns="35719" anchor="ctr" anchorCtr="0">
            <a:noAutofit/>
          </a:bodyPr>
          <a:lstStyle/>
          <a:p>
            <a:pPr algn="ctr">
              <a:buClr>
                <a:srgbClr val="000000"/>
              </a:buClr>
              <a:buSzPts val="3200"/>
            </a:pPr>
            <a:r>
              <a:rPr lang="en-US" sz="22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We know there must be a forest far away from the castle</a:t>
            </a:r>
            <a:endParaRPr sz="1266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Google Shape;406;p69"/>
          <p:cNvSpPr txBox="1"/>
          <p:nvPr/>
        </p:nvSpPr>
        <p:spPr>
          <a:xfrm>
            <a:off x="2478499" y="1061691"/>
            <a:ext cx="7074267" cy="1222217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miter lim="400000"/>
            <a:headEnd type="none" w="sm" len="sm"/>
            <a:tailEnd type="none" w="sm" len="sm"/>
          </a:ln>
        </p:spPr>
        <p:txBody>
          <a:bodyPr spcFirstLastPara="1" wrap="square" lIns="35719" tIns="35719" rIns="35719" bIns="35719" anchor="ctr" anchorCtr="0">
            <a:noAutofit/>
          </a:bodyPr>
          <a:lstStyle/>
          <a:p>
            <a:pPr algn="ctr">
              <a:buClr>
                <a:srgbClr val="000000"/>
              </a:buClr>
              <a:buSzPts val="3200"/>
            </a:pPr>
            <a:r>
              <a:rPr lang="en-US" sz="22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What other sorts of things are going to be on the map do you suppose?</a:t>
            </a:r>
            <a:endParaRPr sz="1266"/>
          </a:p>
        </p:txBody>
      </p:sp>
      <p:sp>
        <p:nvSpPr>
          <p:cNvPr id="407" name="Google Shape;407;p69"/>
          <p:cNvSpPr txBox="1"/>
          <p:nvPr/>
        </p:nvSpPr>
        <p:spPr>
          <a:xfrm>
            <a:off x="2478499" y="2414940"/>
            <a:ext cx="7074267" cy="202812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miter lim="400000"/>
            <a:headEnd type="none" w="sm" len="sm"/>
            <a:tailEnd type="none" w="sm" len="sm"/>
          </a:ln>
        </p:spPr>
        <p:txBody>
          <a:bodyPr spcFirstLastPara="1" wrap="square" lIns="35719" tIns="35719" rIns="35719" bIns="35719" anchor="ctr" anchorCtr="0">
            <a:noAutofit/>
          </a:bodyPr>
          <a:lstStyle/>
          <a:p>
            <a:pPr algn="ctr">
              <a:buClr>
                <a:srgbClr val="000000"/>
              </a:buClr>
              <a:buSzPts val="3200"/>
            </a:pPr>
            <a:r>
              <a:rPr lang="en-US" sz="22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You might want to draw it if you have some paper handy (you’ll need be a big piece if it is a big kingdom) and some pencils and pens to draw with.</a:t>
            </a:r>
            <a:endParaRPr sz="1266"/>
          </a:p>
        </p:txBody>
      </p:sp>
      <p:sp>
        <p:nvSpPr>
          <p:cNvPr id="408" name="Google Shape;408;p69"/>
          <p:cNvSpPr txBox="1"/>
          <p:nvPr/>
        </p:nvSpPr>
        <p:spPr>
          <a:xfrm>
            <a:off x="2478499" y="4574092"/>
            <a:ext cx="7074267" cy="1776416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miter lim="400000"/>
            <a:headEnd type="none" w="sm" len="sm"/>
            <a:tailEnd type="none" w="sm" len="sm"/>
          </a:ln>
        </p:spPr>
        <p:txBody>
          <a:bodyPr spcFirstLastPara="1" wrap="square" lIns="35719" tIns="35719" rIns="35719" bIns="35719" anchor="ctr" anchorCtr="0">
            <a:noAutofit/>
          </a:bodyPr>
          <a:lstStyle/>
          <a:p>
            <a:pPr algn="ctr">
              <a:buClr>
                <a:srgbClr val="000000"/>
              </a:buClr>
              <a:buSzPts val="3200"/>
            </a:pPr>
            <a:r>
              <a:rPr lang="en-US" sz="22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Before you start you might want to take a look at some examples on the Internet. There are links on the next page.</a:t>
            </a:r>
            <a:endParaRPr sz="1266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229</Words>
  <Application>Microsoft Office PowerPoint</Application>
  <PresentationFormat>Widescreen</PresentationFormat>
  <Paragraphs>18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Helvetica Neue</vt:lpstr>
      <vt:lpstr>Helvetica Neue Light</vt:lpstr>
      <vt:lpstr>Office Theme</vt:lpstr>
      <vt:lpstr>Episode 4</vt:lpstr>
      <vt:lpstr>PowerPoint Presentation</vt:lpstr>
      <vt:lpstr>PowerPoint Presentation</vt:lpstr>
      <vt:lpstr>Activity 4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Episode 4</dc:title>
  <dc:creator>M T</dc:creator>
  <cp:lastModifiedBy>M T</cp:lastModifiedBy>
  <cp:revision>1</cp:revision>
  <dcterms:created xsi:type="dcterms:W3CDTF">2020-03-23T16:10:05Z</dcterms:created>
  <dcterms:modified xsi:type="dcterms:W3CDTF">2020-03-23T16:10:23Z</dcterms:modified>
</cp:coreProperties>
</file>