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93" r:id="rId2"/>
    <p:sldId id="294" r:id="rId3"/>
    <p:sldId id="295" r:id="rId4"/>
    <p:sldId id="296" r:id="rId5"/>
    <p:sldId id="297" r:id="rId6"/>
    <p:sldId id="298" r:id="rId7"/>
    <p:sldId id="299" r:id="rId8"/>
    <p:sldId id="300" r:id="rId9"/>
    <p:sldId id="301" r:id="rId10"/>
    <p:sldId id="302" r:id="rId11"/>
    <p:sldId id="303" r:id="rId12"/>
    <p:sldId id="304"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1C9E59-0C2D-4989-B9A1-84B6FFD9F9F7}" type="datetimeFigureOut">
              <a:rPr lang="en-GB" smtClean="0"/>
              <a:t>23/03/2020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7EB35D-18AB-4832-BC43-13A7F09AB32D}" type="slidenum">
              <a:rPr lang="en-GB" smtClean="0"/>
              <a:t>‹#›</a:t>
            </a:fld>
            <a:endParaRPr lang="en-GB"/>
          </a:p>
        </p:txBody>
      </p:sp>
    </p:spTree>
    <p:extLst>
      <p:ext uri="{BB962C8B-B14F-4D97-AF65-F5344CB8AC3E}">
        <p14:creationId xmlns:p14="http://schemas.microsoft.com/office/powerpoint/2010/main" val="2300025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8: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1" name="Google Shape;291;p3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39: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7" name="Google Shape;297;p3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40: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4" name="Google Shape;304;p4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41: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0" name="Google Shape;310;p4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42: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5" name="Google Shape;315;p4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43: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0" name="Google Shape;320;p4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44: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8" name="Google Shape;328;p4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45: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Go to the Resource File for your ‘Equipment we need to fight a Troll’ template list</a:t>
            </a:r>
            <a:endParaRPr/>
          </a:p>
        </p:txBody>
      </p:sp>
      <p:sp>
        <p:nvSpPr>
          <p:cNvPr id="337" name="Google Shape;337;p4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46: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3" name="Google Shape;343;p4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47: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8" name="Google Shape;348;p4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48: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3" name="Google Shape;353;p4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49: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8" name="Google Shape;358;p4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2CD2B-5C41-4494-BF81-3A7AC24B89E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D614A82-24E1-4FDD-BA09-AEB6188F48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135613A-5198-41C3-8DCD-D2AE66D915A2}"/>
              </a:ext>
            </a:extLst>
          </p:cNvPr>
          <p:cNvSpPr>
            <a:spLocks noGrp="1"/>
          </p:cNvSpPr>
          <p:nvPr>
            <p:ph type="dt" sz="half" idx="10"/>
          </p:nvPr>
        </p:nvSpPr>
        <p:spPr/>
        <p:txBody>
          <a:bodyPr/>
          <a:lstStyle/>
          <a:p>
            <a:fld id="{6F549C6A-456C-4327-9B69-AE16C61A7823}" type="datetimeFigureOut">
              <a:rPr lang="en-GB" smtClean="0"/>
              <a:t>23/03/2020</a:t>
            </a:fld>
            <a:endParaRPr lang="en-GB"/>
          </a:p>
        </p:txBody>
      </p:sp>
      <p:sp>
        <p:nvSpPr>
          <p:cNvPr id="5" name="Footer Placeholder 4">
            <a:extLst>
              <a:ext uri="{FF2B5EF4-FFF2-40B4-BE49-F238E27FC236}">
                <a16:creationId xmlns:a16="http://schemas.microsoft.com/office/drawing/2014/main" id="{D9E4BFC9-985E-432E-AC52-66BA0CFF83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B2DEEA-D2B9-4F1F-8BA8-D2ABCE397781}"/>
              </a:ext>
            </a:extLst>
          </p:cNvPr>
          <p:cNvSpPr>
            <a:spLocks noGrp="1"/>
          </p:cNvSpPr>
          <p:nvPr>
            <p:ph type="sldNum" sz="quarter" idx="12"/>
          </p:nvPr>
        </p:nvSpPr>
        <p:spPr/>
        <p:txBody>
          <a:bodyPr/>
          <a:lstStyle/>
          <a:p>
            <a:fld id="{8DCFBDC7-799A-4ADA-B1AA-7A086C51ED56}" type="slidenum">
              <a:rPr lang="en-GB" smtClean="0"/>
              <a:t>‹#›</a:t>
            </a:fld>
            <a:endParaRPr lang="en-GB"/>
          </a:p>
        </p:txBody>
      </p:sp>
    </p:spTree>
    <p:extLst>
      <p:ext uri="{BB962C8B-B14F-4D97-AF65-F5344CB8AC3E}">
        <p14:creationId xmlns:p14="http://schemas.microsoft.com/office/powerpoint/2010/main" val="3910718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DF74D-8EBC-4B45-BE5A-297A2165B0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CF04D7-C7B0-4AE4-B097-FCAC18BBC9C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105EEC-85C5-4599-95FA-20B340327782}"/>
              </a:ext>
            </a:extLst>
          </p:cNvPr>
          <p:cNvSpPr>
            <a:spLocks noGrp="1"/>
          </p:cNvSpPr>
          <p:nvPr>
            <p:ph type="dt" sz="half" idx="10"/>
          </p:nvPr>
        </p:nvSpPr>
        <p:spPr/>
        <p:txBody>
          <a:bodyPr/>
          <a:lstStyle/>
          <a:p>
            <a:fld id="{6F549C6A-456C-4327-9B69-AE16C61A7823}" type="datetimeFigureOut">
              <a:rPr lang="en-GB" smtClean="0"/>
              <a:t>23/03/2020</a:t>
            </a:fld>
            <a:endParaRPr lang="en-GB"/>
          </a:p>
        </p:txBody>
      </p:sp>
      <p:sp>
        <p:nvSpPr>
          <p:cNvPr id="5" name="Footer Placeholder 4">
            <a:extLst>
              <a:ext uri="{FF2B5EF4-FFF2-40B4-BE49-F238E27FC236}">
                <a16:creationId xmlns:a16="http://schemas.microsoft.com/office/drawing/2014/main" id="{95D77E52-EC04-424C-99A1-E8D5584B52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99A3E4-ACB6-4E62-9117-56AB35A16E48}"/>
              </a:ext>
            </a:extLst>
          </p:cNvPr>
          <p:cNvSpPr>
            <a:spLocks noGrp="1"/>
          </p:cNvSpPr>
          <p:nvPr>
            <p:ph type="sldNum" sz="quarter" idx="12"/>
          </p:nvPr>
        </p:nvSpPr>
        <p:spPr/>
        <p:txBody>
          <a:bodyPr/>
          <a:lstStyle/>
          <a:p>
            <a:fld id="{8DCFBDC7-799A-4ADA-B1AA-7A086C51ED56}" type="slidenum">
              <a:rPr lang="en-GB" smtClean="0"/>
              <a:t>‹#›</a:t>
            </a:fld>
            <a:endParaRPr lang="en-GB"/>
          </a:p>
        </p:txBody>
      </p:sp>
    </p:spTree>
    <p:extLst>
      <p:ext uri="{BB962C8B-B14F-4D97-AF65-F5344CB8AC3E}">
        <p14:creationId xmlns:p14="http://schemas.microsoft.com/office/powerpoint/2010/main" val="1414125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78F4D-7C74-4F1F-89F2-1436415E4B6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571DD46-E95C-4244-B901-CB9437A6FB7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6DC4E5-DB9B-4717-83F3-6BAE1B0ABB52}"/>
              </a:ext>
            </a:extLst>
          </p:cNvPr>
          <p:cNvSpPr>
            <a:spLocks noGrp="1"/>
          </p:cNvSpPr>
          <p:nvPr>
            <p:ph type="dt" sz="half" idx="10"/>
          </p:nvPr>
        </p:nvSpPr>
        <p:spPr/>
        <p:txBody>
          <a:bodyPr/>
          <a:lstStyle/>
          <a:p>
            <a:fld id="{6F549C6A-456C-4327-9B69-AE16C61A7823}" type="datetimeFigureOut">
              <a:rPr lang="en-GB" smtClean="0"/>
              <a:t>23/03/2020</a:t>
            </a:fld>
            <a:endParaRPr lang="en-GB"/>
          </a:p>
        </p:txBody>
      </p:sp>
      <p:sp>
        <p:nvSpPr>
          <p:cNvPr id="5" name="Footer Placeholder 4">
            <a:extLst>
              <a:ext uri="{FF2B5EF4-FFF2-40B4-BE49-F238E27FC236}">
                <a16:creationId xmlns:a16="http://schemas.microsoft.com/office/drawing/2014/main" id="{AA879412-E1BC-4CC5-AE2B-819342B177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53908D-4E05-4F69-8986-79947F65F19A}"/>
              </a:ext>
            </a:extLst>
          </p:cNvPr>
          <p:cNvSpPr>
            <a:spLocks noGrp="1"/>
          </p:cNvSpPr>
          <p:nvPr>
            <p:ph type="sldNum" sz="quarter" idx="12"/>
          </p:nvPr>
        </p:nvSpPr>
        <p:spPr/>
        <p:txBody>
          <a:bodyPr/>
          <a:lstStyle/>
          <a:p>
            <a:fld id="{8DCFBDC7-799A-4ADA-B1AA-7A086C51ED56}" type="slidenum">
              <a:rPr lang="en-GB" smtClean="0"/>
              <a:t>‹#›</a:t>
            </a:fld>
            <a:endParaRPr lang="en-GB"/>
          </a:p>
        </p:txBody>
      </p:sp>
    </p:spTree>
    <p:extLst>
      <p:ext uri="{BB962C8B-B14F-4D97-AF65-F5344CB8AC3E}">
        <p14:creationId xmlns:p14="http://schemas.microsoft.com/office/powerpoint/2010/main" val="3817055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EE90C-DC7D-42CA-AC6C-4063A0F837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C9C594D-1E19-4BD9-A406-12B1477D283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31AEE0B-197B-48ED-B27F-F575EE85900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A9CBC8-739C-4A03-A4C7-5ECC667788BD}"/>
              </a:ext>
            </a:extLst>
          </p:cNvPr>
          <p:cNvSpPr>
            <a:spLocks noGrp="1"/>
          </p:cNvSpPr>
          <p:nvPr>
            <p:ph type="dt" sz="half" idx="10"/>
          </p:nvPr>
        </p:nvSpPr>
        <p:spPr/>
        <p:txBody>
          <a:bodyPr/>
          <a:lstStyle/>
          <a:p>
            <a:fld id="{6F549C6A-456C-4327-9B69-AE16C61A7823}" type="datetimeFigureOut">
              <a:rPr lang="en-GB" smtClean="0"/>
              <a:t>23/03/2020</a:t>
            </a:fld>
            <a:endParaRPr lang="en-GB"/>
          </a:p>
        </p:txBody>
      </p:sp>
      <p:sp>
        <p:nvSpPr>
          <p:cNvPr id="6" name="Footer Placeholder 5">
            <a:extLst>
              <a:ext uri="{FF2B5EF4-FFF2-40B4-BE49-F238E27FC236}">
                <a16:creationId xmlns:a16="http://schemas.microsoft.com/office/drawing/2014/main" id="{D590C0F9-021E-4B1E-815D-DEC2E90819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611DC5-F132-4B53-B011-6B657E69A076}"/>
              </a:ext>
            </a:extLst>
          </p:cNvPr>
          <p:cNvSpPr>
            <a:spLocks noGrp="1"/>
          </p:cNvSpPr>
          <p:nvPr>
            <p:ph type="sldNum" sz="quarter" idx="12"/>
          </p:nvPr>
        </p:nvSpPr>
        <p:spPr/>
        <p:txBody>
          <a:bodyPr/>
          <a:lstStyle/>
          <a:p>
            <a:fld id="{8DCFBDC7-799A-4ADA-B1AA-7A086C51ED56}" type="slidenum">
              <a:rPr lang="en-GB" smtClean="0"/>
              <a:t>‹#›</a:t>
            </a:fld>
            <a:endParaRPr lang="en-GB"/>
          </a:p>
        </p:txBody>
      </p:sp>
    </p:spTree>
    <p:extLst>
      <p:ext uri="{BB962C8B-B14F-4D97-AF65-F5344CB8AC3E}">
        <p14:creationId xmlns:p14="http://schemas.microsoft.com/office/powerpoint/2010/main" val="2861379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A177C-DA3B-4B89-87FD-EDD1C547DB3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CBC508-36A4-4DEF-8976-F828A9FBE0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EB6FF43-02C1-4CFE-AA61-91C4889CDE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139EABB-E584-40D1-886D-7E1FB0748D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A7D7BF-470F-47A3-85D5-1DB6EFB13EC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EA3AB7-ACEA-4A67-A0DF-308908000C59}"/>
              </a:ext>
            </a:extLst>
          </p:cNvPr>
          <p:cNvSpPr>
            <a:spLocks noGrp="1"/>
          </p:cNvSpPr>
          <p:nvPr>
            <p:ph type="dt" sz="half" idx="10"/>
          </p:nvPr>
        </p:nvSpPr>
        <p:spPr/>
        <p:txBody>
          <a:bodyPr/>
          <a:lstStyle/>
          <a:p>
            <a:fld id="{6F549C6A-456C-4327-9B69-AE16C61A7823}" type="datetimeFigureOut">
              <a:rPr lang="en-GB" smtClean="0"/>
              <a:t>23/03/2020</a:t>
            </a:fld>
            <a:endParaRPr lang="en-GB"/>
          </a:p>
        </p:txBody>
      </p:sp>
      <p:sp>
        <p:nvSpPr>
          <p:cNvPr id="8" name="Footer Placeholder 7">
            <a:extLst>
              <a:ext uri="{FF2B5EF4-FFF2-40B4-BE49-F238E27FC236}">
                <a16:creationId xmlns:a16="http://schemas.microsoft.com/office/drawing/2014/main" id="{84ECA43B-BD41-4956-932E-B2ED1B17E09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AB4EFB-0FD3-4DA6-8A2E-BF99095329D0}"/>
              </a:ext>
            </a:extLst>
          </p:cNvPr>
          <p:cNvSpPr>
            <a:spLocks noGrp="1"/>
          </p:cNvSpPr>
          <p:nvPr>
            <p:ph type="sldNum" sz="quarter" idx="12"/>
          </p:nvPr>
        </p:nvSpPr>
        <p:spPr/>
        <p:txBody>
          <a:bodyPr/>
          <a:lstStyle/>
          <a:p>
            <a:fld id="{8DCFBDC7-799A-4ADA-B1AA-7A086C51ED56}" type="slidenum">
              <a:rPr lang="en-GB" smtClean="0"/>
              <a:t>‹#›</a:t>
            </a:fld>
            <a:endParaRPr lang="en-GB"/>
          </a:p>
        </p:txBody>
      </p:sp>
    </p:spTree>
    <p:extLst>
      <p:ext uri="{BB962C8B-B14F-4D97-AF65-F5344CB8AC3E}">
        <p14:creationId xmlns:p14="http://schemas.microsoft.com/office/powerpoint/2010/main" val="1739339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1A900-6B95-481B-8E22-027B2A9A07F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3EB26B4-A5DF-40F7-AC0E-AF5960C106BA}"/>
              </a:ext>
            </a:extLst>
          </p:cNvPr>
          <p:cNvSpPr>
            <a:spLocks noGrp="1"/>
          </p:cNvSpPr>
          <p:nvPr>
            <p:ph type="dt" sz="half" idx="10"/>
          </p:nvPr>
        </p:nvSpPr>
        <p:spPr/>
        <p:txBody>
          <a:bodyPr/>
          <a:lstStyle/>
          <a:p>
            <a:fld id="{6F549C6A-456C-4327-9B69-AE16C61A7823}" type="datetimeFigureOut">
              <a:rPr lang="en-GB" smtClean="0"/>
              <a:t>23/03/2020</a:t>
            </a:fld>
            <a:endParaRPr lang="en-GB"/>
          </a:p>
        </p:txBody>
      </p:sp>
      <p:sp>
        <p:nvSpPr>
          <p:cNvPr id="4" name="Footer Placeholder 3">
            <a:extLst>
              <a:ext uri="{FF2B5EF4-FFF2-40B4-BE49-F238E27FC236}">
                <a16:creationId xmlns:a16="http://schemas.microsoft.com/office/drawing/2014/main" id="{DE60E7C7-2007-41FF-BEDA-DABFF3DC20F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BA7AEE-F885-483B-BD76-80E6ECC18EF0}"/>
              </a:ext>
            </a:extLst>
          </p:cNvPr>
          <p:cNvSpPr>
            <a:spLocks noGrp="1"/>
          </p:cNvSpPr>
          <p:nvPr>
            <p:ph type="sldNum" sz="quarter" idx="12"/>
          </p:nvPr>
        </p:nvSpPr>
        <p:spPr/>
        <p:txBody>
          <a:bodyPr/>
          <a:lstStyle/>
          <a:p>
            <a:fld id="{8DCFBDC7-799A-4ADA-B1AA-7A086C51ED56}" type="slidenum">
              <a:rPr lang="en-GB" smtClean="0"/>
              <a:t>‹#›</a:t>
            </a:fld>
            <a:endParaRPr lang="en-GB"/>
          </a:p>
        </p:txBody>
      </p:sp>
    </p:spTree>
    <p:extLst>
      <p:ext uri="{BB962C8B-B14F-4D97-AF65-F5344CB8AC3E}">
        <p14:creationId xmlns:p14="http://schemas.microsoft.com/office/powerpoint/2010/main" val="3080132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ADCD9B-10C1-43F9-A2B3-7E4A38ADC539}"/>
              </a:ext>
            </a:extLst>
          </p:cNvPr>
          <p:cNvSpPr>
            <a:spLocks noGrp="1"/>
          </p:cNvSpPr>
          <p:nvPr>
            <p:ph type="dt" sz="half" idx="10"/>
          </p:nvPr>
        </p:nvSpPr>
        <p:spPr/>
        <p:txBody>
          <a:bodyPr/>
          <a:lstStyle/>
          <a:p>
            <a:fld id="{6F549C6A-456C-4327-9B69-AE16C61A7823}" type="datetimeFigureOut">
              <a:rPr lang="en-GB" smtClean="0"/>
              <a:t>23/03/2020</a:t>
            </a:fld>
            <a:endParaRPr lang="en-GB"/>
          </a:p>
        </p:txBody>
      </p:sp>
      <p:sp>
        <p:nvSpPr>
          <p:cNvPr id="3" name="Footer Placeholder 2">
            <a:extLst>
              <a:ext uri="{FF2B5EF4-FFF2-40B4-BE49-F238E27FC236}">
                <a16:creationId xmlns:a16="http://schemas.microsoft.com/office/drawing/2014/main" id="{6D0972E6-5946-4059-BBF9-5051D8D3917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FE9F0A1-CAFA-4515-9E19-8D69D12CA050}"/>
              </a:ext>
            </a:extLst>
          </p:cNvPr>
          <p:cNvSpPr>
            <a:spLocks noGrp="1"/>
          </p:cNvSpPr>
          <p:nvPr>
            <p:ph type="sldNum" sz="quarter" idx="12"/>
          </p:nvPr>
        </p:nvSpPr>
        <p:spPr/>
        <p:txBody>
          <a:bodyPr/>
          <a:lstStyle/>
          <a:p>
            <a:fld id="{8DCFBDC7-799A-4ADA-B1AA-7A086C51ED56}" type="slidenum">
              <a:rPr lang="en-GB" smtClean="0"/>
              <a:t>‹#›</a:t>
            </a:fld>
            <a:endParaRPr lang="en-GB"/>
          </a:p>
        </p:txBody>
      </p:sp>
    </p:spTree>
    <p:extLst>
      <p:ext uri="{BB962C8B-B14F-4D97-AF65-F5344CB8AC3E}">
        <p14:creationId xmlns:p14="http://schemas.microsoft.com/office/powerpoint/2010/main" val="1595563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467A9-122B-4D8E-AE26-DEF8B19FA6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6036D38-CE8B-4E60-A6D5-739CABC23BF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85576DC-0A1A-4697-BA60-106F32F417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C3697C-A5B5-48E7-AFF5-06E034C11CAA}"/>
              </a:ext>
            </a:extLst>
          </p:cNvPr>
          <p:cNvSpPr>
            <a:spLocks noGrp="1"/>
          </p:cNvSpPr>
          <p:nvPr>
            <p:ph type="dt" sz="half" idx="10"/>
          </p:nvPr>
        </p:nvSpPr>
        <p:spPr/>
        <p:txBody>
          <a:bodyPr/>
          <a:lstStyle/>
          <a:p>
            <a:fld id="{6F549C6A-456C-4327-9B69-AE16C61A7823}" type="datetimeFigureOut">
              <a:rPr lang="en-GB" smtClean="0"/>
              <a:t>23/03/2020</a:t>
            </a:fld>
            <a:endParaRPr lang="en-GB"/>
          </a:p>
        </p:txBody>
      </p:sp>
      <p:sp>
        <p:nvSpPr>
          <p:cNvPr id="6" name="Footer Placeholder 5">
            <a:extLst>
              <a:ext uri="{FF2B5EF4-FFF2-40B4-BE49-F238E27FC236}">
                <a16:creationId xmlns:a16="http://schemas.microsoft.com/office/drawing/2014/main" id="{34218A03-169B-4B0A-8CE1-7DC2CDD5AE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966CE9-B34B-489E-B861-7C64DB8CDFDE}"/>
              </a:ext>
            </a:extLst>
          </p:cNvPr>
          <p:cNvSpPr>
            <a:spLocks noGrp="1"/>
          </p:cNvSpPr>
          <p:nvPr>
            <p:ph type="sldNum" sz="quarter" idx="12"/>
          </p:nvPr>
        </p:nvSpPr>
        <p:spPr/>
        <p:txBody>
          <a:bodyPr/>
          <a:lstStyle/>
          <a:p>
            <a:fld id="{8DCFBDC7-799A-4ADA-B1AA-7A086C51ED56}" type="slidenum">
              <a:rPr lang="en-GB" smtClean="0"/>
              <a:t>‹#›</a:t>
            </a:fld>
            <a:endParaRPr lang="en-GB"/>
          </a:p>
        </p:txBody>
      </p:sp>
    </p:spTree>
    <p:extLst>
      <p:ext uri="{BB962C8B-B14F-4D97-AF65-F5344CB8AC3E}">
        <p14:creationId xmlns:p14="http://schemas.microsoft.com/office/powerpoint/2010/main" val="2334561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5244F-ABB0-4ECF-9212-6A1FFC661A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19750B1-32F2-485F-9E0E-AFA78EE4B1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E76AC35-3BA6-4B9F-8697-7341D12C16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843017-8DCD-46BC-A6DD-DD12692AF2AD}"/>
              </a:ext>
            </a:extLst>
          </p:cNvPr>
          <p:cNvSpPr>
            <a:spLocks noGrp="1"/>
          </p:cNvSpPr>
          <p:nvPr>
            <p:ph type="dt" sz="half" idx="10"/>
          </p:nvPr>
        </p:nvSpPr>
        <p:spPr/>
        <p:txBody>
          <a:bodyPr/>
          <a:lstStyle/>
          <a:p>
            <a:fld id="{6F549C6A-456C-4327-9B69-AE16C61A7823}" type="datetimeFigureOut">
              <a:rPr lang="en-GB" smtClean="0"/>
              <a:t>23/03/2020</a:t>
            </a:fld>
            <a:endParaRPr lang="en-GB"/>
          </a:p>
        </p:txBody>
      </p:sp>
      <p:sp>
        <p:nvSpPr>
          <p:cNvPr id="6" name="Footer Placeholder 5">
            <a:extLst>
              <a:ext uri="{FF2B5EF4-FFF2-40B4-BE49-F238E27FC236}">
                <a16:creationId xmlns:a16="http://schemas.microsoft.com/office/drawing/2014/main" id="{0943D8CC-1A5E-4BF0-B672-FEEEF84F4A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A238F8-9E9D-4E05-BF37-E3CCC04446F8}"/>
              </a:ext>
            </a:extLst>
          </p:cNvPr>
          <p:cNvSpPr>
            <a:spLocks noGrp="1"/>
          </p:cNvSpPr>
          <p:nvPr>
            <p:ph type="sldNum" sz="quarter" idx="12"/>
          </p:nvPr>
        </p:nvSpPr>
        <p:spPr/>
        <p:txBody>
          <a:bodyPr/>
          <a:lstStyle/>
          <a:p>
            <a:fld id="{8DCFBDC7-799A-4ADA-B1AA-7A086C51ED56}" type="slidenum">
              <a:rPr lang="en-GB" smtClean="0"/>
              <a:t>‹#›</a:t>
            </a:fld>
            <a:endParaRPr lang="en-GB"/>
          </a:p>
        </p:txBody>
      </p:sp>
    </p:spTree>
    <p:extLst>
      <p:ext uri="{BB962C8B-B14F-4D97-AF65-F5344CB8AC3E}">
        <p14:creationId xmlns:p14="http://schemas.microsoft.com/office/powerpoint/2010/main" val="3520453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DC37D-F607-4E6D-A9A3-6F1A538DCEE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755E536-C6A7-481C-BC1B-40E9F9D2EC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D83470-AB2D-4849-A943-90F84C7CF94C}"/>
              </a:ext>
            </a:extLst>
          </p:cNvPr>
          <p:cNvSpPr>
            <a:spLocks noGrp="1"/>
          </p:cNvSpPr>
          <p:nvPr>
            <p:ph type="dt" sz="half" idx="10"/>
          </p:nvPr>
        </p:nvSpPr>
        <p:spPr/>
        <p:txBody>
          <a:bodyPr/>
          <a:lstStyle/>
          <a:p>
            <a:fld id="{6F549C6A-456C-4327-9B69-AE16C61A7823}" type="datetimeFigureOut">
              <a:rPr lang="en-GB" smtClean="0"/>
              <a:t>23/03/2020</a:t>
            </a:fld>
            <a:endParaRPr lang="en-GB"/>
          </a:p>
        </p:txBody>
      </p:sp>
      <p:sp>
        <p:nvSpPr>
          <p:cNvPr id="5" name="Footer Placeholder 4">
            <a:extLst>
              <a:ext uri="{FF2B5EF4-FFF2-40B4-BE49-F238E27FC236}">
                <a16:creationId xmlns:a16="http://schemas.microsoft.com/office/drawing/2014/main" id="{E97D4B79-73C8-48A3-906A-14135C5FF9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62D2CB-F405-4D42-8D32-7E00D605CF28}"/>
              </a:ext>
            </a:extLst>
          </p:cNvPr>
          <p:cNvSpPr>
            <a:spLocks noGrp="1"/>
          </p:cNvSpPr>
          <p:nvPr>
            <p:ph type="sldNum" sz="quarter" idx="12"/>
          </p:nvPr>
        </p:nvSpPr>
        <p:spPr/>
        <p:txBody>
          <a:bodyPr/>
          <a:lstStyle/>
          <a:p>
            <a:fld id="{8DCFBDC7-799A-4ADA-B1AA-7A086C51ED56}" type="slidenum">
              <a:rPr lang="en-GB" smtClean="0"/>
              <a:t>‹#›</a:t>
            </a:fld>
            <a:endParaRPr lang="en-GB"/>
          </a:p>
        </p:txBody>
      </p:sp>
    </p:spTree>
    <p:extLst>
      <p:ext uri="{BB962C8B-B14F-4D97-AF65-F5344CB8AC3E}">
        <p14:creationId xmlns:p14="http://schemas.microsoft.com/office/powerpoint/2010/main" val="1068601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233066-CCE7-40E7-BA56-5117F390E7F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70F1378-5008-43D8-BC6B-AE419E30FBD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89C6EB-C554-4A2E-8A25-439CAE3A609A}"/>
              </a:ext>
            </a:extLst>
          </p:cNvPr>
          <p:cNvSpPr>
            <a:spLocks noGrp="1"/>
          </p:cNvSpPr>
          <p:nvPr>
            <p:ph type="dt" sz="half" idx="10"/>
          </p:nvPr>
        </p:nvSpPr>
        <p:spPr/>
        <p:txBody>
          <a:bodyPr/>
          <a:lstStyle/>
          <a:p>
            <a:fld id="{6F549C6A-456C-4327-9B69-AE16C61A7823}" type="datetimeFigureOut">
              <a:rPr lang="en-GB" smtClean="0"/>
              <a:t>23/03/2020</a:t>
            </a:fld>
            <a:endParaRPr lang="en-GB"/>
          </a:p>
        </p:txBody>
      </p:sp>
      <p:sp>
        <p:nvSpPr>
          <p:cNvPr id="5" name="Footer Placeholder 4">
            <a:extLst>
              <a:ext uri="{FF2B5EF4-FFF2-40B4-BE49-F238E27FC236}">
                <a16:creationId xmlns:a16="http://schemas.microsoft.com/office/drawing/2014/main" id="{0210751C-C3F2-4B22-9FF7-3EA7AF915A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292CD4-7D83-44E6-B58D-AE58B5CD0547}"/>
              </a:ext>
            </a:extLst>
          </p:cNvPr>
          <p:cNvSpPr>
            <a:spLocks noGrp="1"/>
          </p:cNvSpPr>
          <p:nvPr>
            <p:ph type="sldNum" sz="quarter" idx="12"/>
          </p:nvPr>
        </p:nvSpPr>
        <p:spPr/>
        <p:txBody>
          <a:bodyPr/>
          <a:lstStyle/>
          <a:p>
            <a:fld id="{8DCFBDC7-799A-4ADA-B1AA-7A086C51ED56}" type="slidenum">
              <a:rPr lang="en-GB" smtClean="0"/>
              <a:t>‹#›</a:t>
            </a:fld>
            <a:endParaRPr lang="en-GB"/>
          </a:p>
        </p:txBody>
      </p:sp>
    </p:spTree>
    <p:extLst>
      <p:ext uri="{BB962C8B-B14F-4D97-AF65-F5344CB8AC3E}">
        <p14:creationId xmlns:p14="http://schemas.microsoft.com/office/powerpoint/2010/main" val="24574975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hoto - Vertical">
  <p:cSld name="Photo - Vertical">
    <p:spTree>
      <p:nvGrpSpPr>
        <p:cNvPr id="1" name="Shape 17"/>
        <p:cNvGrpSpPr/>
        <p:nvPr/>
      </p:nvGrpSpPr>
      <p:grpSpPr>
        <a:xfrm>
          <a:off x="0" y="0"/>
          <a:ext cx="0" cy="0"/>
          <a:chOff x="0" y="0"/>
          <a:chExt cx="0" cy="0"/>
        </a:xfrm>
      </p:grpSpPr>
      <p:sp>
        <p:nvSpPr>
          <p:cNvPr id="18" name="Google Shape;18;p4"/>
          <p:cNvSpPr>
            <a:spLocks noGrp="1"/>
          </p:cNvSpPr>
          <p:nvPr>
            <p:ph type="pic" idx="2"/>
          </p:nvPr>
        </p:nvSpPr>
        <p:spPr>
          <a:xfrm>
            <a:off x="2122289" y="431602"/>
            <a:ext cx="11626453" cy="5813227"/>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2953"/>
              </a:spcBef>
              <a:spcAft>
                <a:spcPts val="0"/>
              </a:spcAft>
              <a:buClr>
                <a:srgbClr val="000000"/>
              </a:buClr>
              <a:buSzPts val="4640"/>
              <a:buFont typeface="Helvetica Neue"/>
              <a:buChar char="•"/>
              <a:defRPr sz="2250" b="0" i="0" u="none" strike="noStrike" cap="none">
                <a:solidFill>
                  <a:srgbClr val="000000"/>
                </a:solidFill>
                <a:latin typeface="Helvetica Neue"/>
                <a:ea typeface="Helvetica Neue"/>
                <a:cs typeface="Helvetica Neue"/>
                <a:sym typeface="Helvetica Neue"/>
              </a:defRPr>
            </a:lvl1pPr>
            <a:lvl2pPr marR="0" lvl="1" algn="l" rtl="0">
              <a:lnSpc>
                <a:spcPct val="100000"/>
              </a:lnSpc>
              <a:spcBef>
                <a:spcPts val="2953"/>
              </a:spcBef>
              <a:spcAft>
                <a:spcPts val="0"/>
              </a:spcAft>
              <a:buClr>
                <a:srgbClr val="000000"/>
              </a:buClr>
              <a:buSzPts val="4640"/>
              <a:buFont typeface="Helvetica Neue"/>
              <a:buChar char="•"/>
              <a:defRPr sz="2250" b="0" i="0" u="none" strike="noStrike" cap="none">
                <a:solidFill>
                  <a:srgbClr val="000000"/>
                </a:solidFill>
                <a:latin typeface="Helvetica Neue"/>
                <a:ea typeface="Helvetica Neue"/>
                <a:cs typeface="Helvetica Neue"/>
                <a:sym typeface="Helvetica Neue"/>
              </a:defRPr>
            </a:lvl2pPr>
            <a:lvl3pPr marR="0" lvl="2" algn="l" rtl="0">
              <a:lnSpc>
                <a:spcPct val="100000"/>
              </a:lnSpc>
              <a:spcBef>
                <a:spcPts val="2953"/>
              </a:spcBef>
              <a:spcAft>
                <a:spcPts val="0"/>
              </a:spcAft>
              <a:buClr>
                <a:srgbClr val="000000"/>
              </a:buClr>
              <a:buSzPts val="4640"/>
              <a:buFont typeface="Helvetica Neue"/>
              <a:buChar char="•"/>
              <a:defRPr sz="2250" b="0" i="0" u="none" strike="noStrike" cap="none">
                <a:solidFill>
                  <a:srgbClr val="000000"/>
                </a:solidFill>
                <a:latin typeface="Helvetica Neue"/>
                <a:ea typeface="Helvetica Neue"/>
                <a:cs typeface="Helvetica Neue"/>
                <a:sym typeface="Helvetica Neue"/>
              </a:defRPr>
            </a:lvl3pPr>
            <a:lvl4pPr marR="0" lvl="3" algn="l" rtl="0">
              <a:lnSpc>
                <a:spcPct val="100000"/>
              </a:lnSpc>
              <a:spcBef>
                <a:spcPts val="2953"/>
              </a:spcBef>
              <a:spcAft>
                <a:spcPts val="0"/>
              </a:spcAft>
              <a:buClr>
                <a:srgbClr val="000000"/>
              </a:buClr>
              <a:buSzPts val="4640"/>
              <a:buFont typeface="Helvetica Neue"/>
              <a:buChar char="•"/>
              <a:defRPr sz="2250" b="0" i="0" u="none" strike="noStrike" cap="none">
                <a:solidFill>
                  <a:srgbClr val="000000"/>
                </a:solidFill>
                <a:latin typeface="Helvetica Neue"/>
                <a:ea typeface="Helvetica Neue"/>
                <a:cs typeface="Helvetica Neue"/>
                <a:sym typeface="Helvetica Neue"/>
              </a:defRPr>
            </a:lvl4pPr>
            <a:lvl5pPr marR="0" lvl="4" algn="l" rtl="0">
              <a:lnSpc>
                <a:spcPct val="100000"/>
              </a:lnSpc>
              <a:spcBef>
                <a:spcPts val="2953"/>
              </a:spcBef>
              <a:spcAft>
                <a:spcPts val="0"/>
              </a:spcAft>
              <a:buClr>
                <a:srgbClr val="000000"/>
              </a:buClr>
              <a:buSzPts val="4640"/>
              <a:buFont typeface="Helvetica Neue"/>
              <a:buChar char="•"/>
              <a:defRPr sz="2250" b="0" i="0" u="none" strike="noStrike" cap="none">
                <a:solidFill>
                  <a:srgbClr val="000000"/>
                </a:solidFill>
                <a:latin typeface="Helvetica Neue"/>
                <a:ea typeface="Helvetica Neue"/>
                <a:cs typeface="Helvetica Neue"/>
                <a:sym typeface="Helvetica Neue"/>
              </a:defRPr>
            </a:lvl5pPr>
            <a:lvl6pPr marR="0" lvl="5" algn="l" rtl="0">
              <a:lnSpc>
                <a:spcPct val="100000"/>
              </a:lnSpc>
              <a:spcBef>
                <a:spcPts val="2953"/>
              </a:spcBef>
              <a:spcAft>
                <a:spcPts val="0"/>
              </a:spcAft>
              <a:buClr>
                <a:srgbClr val="000000"/>
              </a:buClr>
              <a:buSzPts val="4640"/>
              <a:buFont typeface="Helvetica Neue"/>
              <a:buChar char="•"/>
              <a:defRPr sz="2250" b="0" i="0" u="none" strike="noStrike" cap="none">
                <a:solidFill>
                  <a:srgbClr val="000000"/>
                </a:solidFill>
                <a:latin typeface="Helvetica Neue"/>
                <a:ea typeface="Helvetica Neue"/>
                <a:cs typeface="Helvetica Neue"/>
                <a:sym typeface="Helvetica Neue"/>
              </a:defRPr>
            </a:lvl6pPr>
            <a:lvl7pPr marR="0" lvl="6" algn="l" rtl="0">
              <a:lnSpc>
                <a:spcPct val="100000"/>
              </a:lnSpc>
              <a:spcBef>
                <a:spcPts val="2953"/>
              </a:spcBef>
              <a:spcAft>
                <a:spcPts val="0"/>
              </a:spcAft>
              <a:buClr>
                <a:srgbClr val="000000"/>
              </a:buClr>
              <a:buSzPts val="4640"/>
              <a:buFont typeface="Helvetica Neue"/>
              <a:buChar char="•"/>
              <a:defRPr sz="2250" b="0" i="0" u="none" strike="noStrike" cap="none">
                <a:solidFill>
                  <a:srgbClr val="000000"/>
                </a:solidFill>
                <a:latin typeface="Helvetica Neue"/>
                <a:ea typeface="Helvetica Neue"/>
                <a:cs typeface="Helvetica Neue"/>
                <a:sym typeface="Helvetica Neue"/>
              </a:defRPr>
            </a:lvl7pPr>
            <a:lvl8pPr marR="0" lvl="7" algn="l" rtl="0">
              <a:lnSpc>
                <a:spcPct val="100000"/>
              </a:lnSpc>
              <a:spcBef>
                <a:spcPts val="2953"/>
              </a:spcBef>
              <a:spcAft>
                <a:spcPts val="0"/>
              </a:spcAft>
              <a:buClr>
                <a:srgbClr val="000000"/>
              </a:buClr>
              <a:buSzPts val="4640"/>
              <a:buFont typeface="Helvetica Neue"/>
              <a:buChar char="•"/>
              <a:defRPr sz="2250" b="0" i="0" u="none" strike="noStrike" cap="none">
                <a:solidFill>
                  <a:srgbClr val="000000"/>
                </a:solidFill>
                <a:latin typeface="Helvetica Neue"/>
                <a:ea typeface="Helvetica Neue"/>
                <a:cs typeface="Helvetica Neue"/>
                <a:sym typeface="Helvetica Neue"/>
              </a:defRPr>
            </a:lvl8pPr>
            <a:lvl9pPr marR="0" lvl="8" algn="l" rtl="0">
              <a:lnSpc>
                <a:spcPct val="100000"/>
              </a:lnSpc>
              <a:spcBef>
                <a:spcPts val="2953"/>
              </a:spcBef>
              <a:spcAft>
                <a:spcPts val="0"/>
              </a:spcAft>
              <a:buClr>
                <a:srgbClr val="000000"/>
              </a:buClr>
              <a:buSzPts val="4640"/>
              <a:buFont typeface="Helvetica Neue"/>
              <a:buChar char="•"/>
              <a:defRPr sz="2250" b="0" i="0" u="none" strike="noStrike" cap="none">
                <a:solidFill>
                  <a:srgbClr val="000000"/>
                </a:solidFill>
                <a:latin typeface="Helvetica Neue"/>
                <a:ea typeface="Helvetica Neue"/>
                <a:cs typeface="Helvetica Neue"/>
                <a:sym typeface="Helvetica Neue"/>
              </a:defRPr>
            </a:lvl9pPr>
          </a:lstStyle>
          <a:p>
            <a:endParaRPr/>
          </a:p>
        </p:txBody>
      </p:sp>
      <p:sp>
        <p:nvSpPr>
          <p:cNvPr id="19" name="Google Shape;19;p4"/>
          <p:cNvSpPr txBox="1">
            <a:spLocks noGrp="1"/>
          </p:cNvSpPr>
          <p:nvPr>
            <p:ph type="title"/>
          </p:nvPr>
        </p:nvSpPr>
        <p:spPr>
          <a:xfrm>
            <a:off x="892969" y="446484"/>
            <a:ext cx="5000625" cy="2803922"/>
          </a:xfrm>
          <a:prstGeom prst="rect">
            <a:avLst/>
          </a:prstGeom>
          <a:noFill/>
          <a:ln>
            <a:noFill/>
          </a:ln>
        </p:spPr>
        <p:txBody>
          <a:bodyPr spcFirstLastPara="1" wrap="square" lIns="50800" tIns="50800" rIns="50800" bIns="50800" anchor="b" anchorCtr="0">
            <a:noAutofit/>
          </a:bodyPr>
          <a:lstStyle>
            <a:lvl1pPr lvl="0" algn="ctr">
              <a:lnSpc>
                <a:spcPct val="100000"/>
              </a:lnSpc>
              <a:spcBef>
                <a:spcPts val="0"/>
              </a:spcBef>
              <a:spcAft>
                <a:spcPts val="0"/>
              </a:spcAft>
              <a:buClr>
                <a:srgbClr val="000000"/>
              </a:buClr>
              <a:buSzPts val="6000"/>
              <a:buFont typeface="Helvetica Neue"/>
              <a:buNone/>
              <a:defRPr sz="4219"/>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20" name="Google Shape;20;p4"/>
          <p:cNvSpPr txBox="1">
            <a:spLocks noGrp="1"/>
          </p:cNvSpPr>
          <p:nvPr>
            <p:ph type="body" idx="1"/>
          </p:nvPr>
        </p:nvSpPr>
        <p:spPr>
          <a:xfrm>
            <a:off x="892969" y="3321844"/>
            <a:ext cx="5000625" cy="2893219"/>
          </a:xfrm>
          <a:prstGeom prst="rect">
            <a:avLst/>
          </a:prstGeom>
          <a:noFill/>
          <a:ln>
            <a:noFill/>
          </a:ln>
        </p:spPr>
        <p:txBody>
          <a:bodyPr spcFirstLastPara="1" wrap="square" lIns="50800" tIns="50800" rIns="50800" bIns="50800" anchor="t" anchorCtr="0">
            <a:noAutofit/>
          </a:bodyPr>
          <a:lstStyle>
            <a:lvl1pPr marL="321457" lvl="0" indent="-160729" algn="ctr">
              <a:lnSpc>
                <a:spcPct val="100000"/>
              </a:lnSpc>
              <a:spcBef>
                <a:spcPts val="0"/>
              </a:spcBef>
              <a:spcAft>
                <a:spcPts val="0"/>
              </a:spcAft>
              <a:buClr>
                <a:srgbClr val="000000"/>
              </a:buClr>
              <a:buSzPts val="3700"/>
              <a:buFont typeface="Helvetica Neue"/>
              <a:buNone/>
              <a:defRPr sz="2601"/>
            </a:lvl1pPr>
            <a:lvl2pPr marL="642915" lvl="1" indent="-160729" algn="ctr">
              <a:lnSpc>
                <a:spcPct val="100000"/>
              </a:lnSpc>
              <a:spcBef>
                <a:spcPts val="0"/>
              </a:spcBef>
              <a:spcAft>
                <a:spcPts val="0"/>
              </a:spcAft>
              <a:buClr>
                <a:srgbClr val="000000"/>
              </a:buClr>
              <a:buSzPts val="3700"/>
              <a:buFont typeface="Helvetica Neue"/>
              <a:buNone/>
              <a:defRPr sz="2601"/>
            </a:lvl2pPr>
            <a:lvl3pPr marL="964372" lvl="2" indent="-160729" algn="ctr">
              <a:lnSpc>
                <a:spcPct val="100000"/>
              </a:lnSpc>
              <a:spcBef>
                <a:spcPts val="0"/>
              </a:spcBef>
              <a:spcAft>
                <a:spcPts val="0"/>
              </a:spcAft>
              <a:buClr>
                <a:srgbClr val="000000"/>
              </a:buClr>
              <a:buSzPts val="3700"/>
              <a:buFont typeface="Helvetica Neue"/>
              <a:buNone/>
              <a:defRPr sz="2601"/>
            </a:lvl3pPr>
            <a:lvl4pPr marL="1285829" lvl="3" indent="-160729" algn="ctr">
              <a:lnSpc>
                <a:spcPct val="100000"/>
              </a:lnSpc>
              <a:spcBef>
                <a:spcPts val="0"/>
              </a:spcBef>
              <a:spcAft>
                <a:spcPts val="0"/>
              </a:spcAft>
              <a:buClr>
                <a:srgbClr val="000000"/>
              </a:buClr>
              <a:buSzPts val="3700"/>
              <a:buFont typeface="Helvetica Neue"/>
              <a:buNone/>
              <a:defRPr sz="2601"/>
            </a:lvl4pPr>
            <a:lvl5pPr marL="1607287" lvl="4" indent="-160729" algn="ctr">
              <a:lnSpc>
                <a:spcPct val="100000"/>
              </a:lnSpc>
              <a:spcBef>
                <a:spcPts val="0"/>
              </a:spcBef>
              <a:spcAft>
                <a:spcPts val="0"/>
              </a:spcAft>
              <a:buClr>
                <a:srgbClr val="000000"/>
              </a:buClr>
              <a:buSzPts val="3700"/>
              <a:buFont typeface="Helvetica Neue"/>
              <a:buNone/>
              <a:defRPr sz="2601"/>
            </a:lvl5pPr>
            <a:lvl6pPr marL="1928744" lvl="5" indent="-277257" algn="l">
              <a:lnSpc>
                <a:spcPct val="100000"/>
              </a:lnSpc>
              <a:spcBef>
                <a:spcPts val="2953"/>
              </a:spcBef>
              <a:spcAft>
                <a:spcPts val="0"/>
              </a:spcAft>
              <a:buClr>
                <a:srgbClr val="000000"/>
              </a:buClr>
              <a:buSzPts val="2610"/>
              <a:buChar char="•"/>
              <a:defRPr/>
            </a:lvl6pPr>
            <a:lvl7pPr marL="2250201" lvl="6" indent="-277257" algn="l">
              <a:lnSpc>
                <a:spcPct val="100000"/>
              </a:lnSpc>
              <a:spcBef>
                <a:spcPts val="2953"/>
              </a:spcBef>
              <a:spcAft>
                <a:spcPts val="0"/>
              </a:spcAft>
              <a:buClr>
                <a:srgbClr val="000000"/>
              </a:buClr>
              <a:buSzPts val="2610"/>
              <a:buChar char="•"/>
              <a:defRPr/>
            </a:lvl7pPr>
            <a:lvl8pPr marL="2571659" lvl="7" indent="-277256" algn="l">
              <a:lnSpc>
                <a:spcPct val="100000"/>
              </a:lnSpc>
              <a:spcBef>
                <a:spcPts val="2953"/>
              </a:spcBef>
              <a:spcAft>
                <a:spcPts val="0"/>
              </a:spcAft>
              <a:buClr>
                <a:srgbClr val="000000"/>
              </a:buClr>
              <a:buSzPts val="2610"/>
              <a:buChar char="•"/>
              <a:defRPr/>
            </a:lvl8pPr>
            <a:lvl9pPr marL="2893116" lvl="8" indent="-277256" algn="l">
              <a:lnSpc>
                <a:spcPct val="100000"/>
              </a:lnSpc>
              <a:spcBef>
                <a:spcPts val="2953"/>
              </a:spcBef>
              <a:spcAft>
                <a:spcPts val="0"/>
              </a:spcAft>
              <a:buClr>
                <a:srgbClr val="000000"/>
              </a:buClr>
              <a:buSzPts val="2610"/>
              <a:buChar char="•"/>
              <a:defRPr/>
            </a:lvl9pPr>
          </a:lstStyle>
          <a:p>
            <a:endParaRPr/>
          </a:p>
        </p:txBody>
      </p:sp>
      <p:sp>
        <p:nvSpPr>
          <p:cNvPr id="21" name="Google Shape;21;p4"/>
          <p:cNvSpPr txBox="1">
            <a:spLocks noGrp="1"/>
          </p:cNvSpPr>
          <p:nvPr>
            <p:ph type="sldNum" idx="12"/>
          </p:nvPr>
        </p:nvSpPr>
        <p:spPr>
          <a:xfrm>
            <a:off x="5933329" y="6536531"/>
            <a:ext cx="318993" cy="228028"/>
          </a:xfrm>
          <a:prstGeom prst="rect">
            <a:avLst/>
          </a:prstGeom>
          <a:noFill/>
          <a:ln>
            <a:noFill/>
          </a:ln>
        </p:spPr>
        <p:txBody>
          <a:bodyPr spcFirstLastPara="1" wrap="square" lIns="50800" tIns="50800" rIns="50800" bIns="50800" anchor="t" anchorCtr="0">
            <a:noAutofit/>
          </a:bodyPr>
          <a:lstStyle>
            <a:lvl1pPr marL="0" lvl="0"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1pPr>
            <a:lvl2pPr marL="0" lvl="1"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2pPr>
            <a:lvl3pPr marL="0" lvl="2"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3pPr>
            <a:lvl4pPr marL="0" lvl="3"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4pPr>
            <a:lvl5pPr marL="0" lvl="4"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5pPr>
            <a:lvl6pPr marL="0" lvl="5"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6pPr>
            <a:lvl7pPr marL="0" lvl="6"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7pPr>
            <a:lvl8pPr marL="0" lvl="7"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8pPr>
            <a:lvl9pPr marL="0" lvl="8"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0322207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ullets">
  <p:cSld name="Bullets">
    <p:spTree>
      <p:nvGrpSpPr>
        <p:cNvPr id="1" name="Shape 22"/>
        <p:cNvGrpSpPr/>
        <p:nvPr/>
      </p:nvGrpSpPr>
      <p:grpSpPr>
        <a:xfrm>
          <a:off x="0" y="0"/>
          <a:ext cx="0" cy="0"/>
          <a:chOff x="0" y="0"/>
          <a:chExt cx="0" cy="0"/>
        </a:xfrm>
      </p:grpSpPr>
      <p:sp>
        <p:nvSpPr>
          <p:cNvPr id="23" name="Google Shape;23;p5"/>
          <p:cNvSpPr txBox="1">
            <a:spLocks noGrp="1"/>
          </p:cNvSpPr>
          <p:nvPr>
            <p:ph type="body" idx="1"/>
          </p:nvPr>
        </p:nvSpPr>
        <p:spPr>
          <a:xfrm>
            <a:off x="892969" y="892969"/>
            <a:ext cx="10406063" cy="5072063"/>
          </a:xfrm>
          <a:prstGeom prst="rect">
            <a:avLst/>
          </a:prstGeom>
          <a:noFill/>
          <a:ln>
            <a:noFill/>
          </a:ln>
        </p:spPr>
        <p:txBody>
          <a:bodyPr spcFirstLastPara="1" wrap="square" lIns="50800" tIns="50800" rIns="50800" bIns="50800" anchor="ctr" anchorCtr="0">
            <a:noAutofit/>
          </a:bodyPr>
          <a:lstStyle>
            <a:lvl1pPr marL="321457" lvl="0" indent="-277257" algn="l">
              <a:lnSpc>
                <a:spcPct val="100000"/>
              </a:lnSpc>
              <a:spcBef>
                <a:spcPts val="2953"/>
              </a:spcBef>
              <a:spcAft>
                <a:spcPts val="0"/>
              </a:spcAft>
              <a:buClr>
                <a:srgbClr val="000000"/>
              </a:buClr>
              <a:buSzPts val="2610"/>
              <a:buChar char="•"/>
              <a:defRPr/>
            </a:lvl1pPr>
            <a:lvl2pPr marL="642915" lvl="1" indent="-277257" algn="l">
              <a:lnSpc>
                <a:spcPct val="100000"/>
              </a:lnSpc>
              <a:spcBef>
                <a:spcPts val="2953"/>
              </a:spcBef>
              <a:spcAft>
                <a:spcPts val="0"/>
              </a:spcAft>
              <a:buClr>
                <a:srgbClr val="000000"/>
              </a:buClr>
              <a:buSzPts val="2610"/>
              <a:buChar char="•"/>
              <a:defRPr/>
            </a:lvl2pPr>
            <a:lvl3pPr marL="964372" lvl="2" indent="-277257" algn="l">
              <a:lnSpc>
                <a:spcPct val="100000"/>
              </a:lnSpc>
              <a:spcBef>
                <a:spcPts val="2953"/>
              </a:spcBef>
              <a:spcAft>
                <a:spcPts val="0"/>
              </a:spcAft>
              <a:buClr>
                <a:srgbClr val="000000"/>
              </a:buClr>
              <a:buSzPts val="2610"/>
              <a:buChar char="•"/>
              <a:defRPr/>
            </a:lvl3pPr>
            <a:lvl4pPr marL="1285829" lvl="3" indent="-277257" algn="l">
              <a:lnSpc>
                <a:spcPct val="100000"/>
              </a:lnSpc>
              <a:spcBef>
                <a:spcPts val="2953"/>
              </a:spcBef>
              <a:spcAft>
                <a:spcPts val="0"/>
              </a:spcAft>
              <a:buClr>
                <a:srgbClr val="000000"/>
              </a:buClr>
              <a:buSzPts val="2610"/>
              <a:buChar char="•"/>
              <a:defRPr/>
            </a:lvl4pPr>
            <a:lvl5pPr marL="1607287" lvl="4" indent="-277257" algn="l">
              <a:lnSpc>
                <a:spcPct val="100000"/>
              </a:lnSpc>
              <a:spcBef>
                <a:spcPts val="2953"/>
              </a:spcBef>
              <a:spcAft>
                <a:spcPts val="0"/>
              </a:spcAft>
              <a:buClr>
                <a:srgbClr val="000000"/>
              </a:buClr>
              <a:buSzPts val="2610"/>
              <a:buChar char="•"/>
              <a:defRPr/>
            </a:lvl5pPr>
            <a:lvl6pPr marL="1928744" lvl="5" indent="-277257" algn="l">
              <a:lnSpc>
                <a:spcPct val="100000"/>
              </a:lnSpc>
              <a:spcBef>
                <a:spcPts val="2953"/>
              </a:spcBef>
              <a:spcAft>
                <a:spcPts val="0"/>
              </a:spcAft>
              <a:buClr>
                <a:srgbClr val="000000"/>
              </a:buClr>
              <a:buSzPts val="2610"/>
              <a:buChar char="•"/>
              <a:defRPr/>
            </a:lvl6pPr>
            <a:lvl7pPr marL="2250201" lvl="6" indent="-277257" algn="l">
              <a:lnSpc>
                <a:spcPct val="100000"/>
              </a:lnSpc>
              <a:spcBef>
                <a:spcPts val="2953"/>
              </a:spcBef>
              <a:spcAft>
                <a:spcPts val="0"/>
              </a:spcAft>
              <a:buClr>
                <a:srgbClr val="000000"/>
              </a:buClr>
              <a:buSzPts val="2610"/>
              <a:buChar char="•"/>
              <a:defRPr/>
            </a:lvl7pPr>
            <a:lvl8pPr marL="2571659" lvl="7" indent="-277256" algn="l">
              <a:lnSpc>
                <a:spcPct val="100000"/>
              </a:lnSpc>
              <a:spcBef>
                <a:spcPts val="2953"/>
              </a:spcBef>
              <a:spcAft>
                <a:spcPts val="0"/>
              </a:spcAft>
              <a:buClr>
                <a:srgbClr val="000000"/>
              </a:buClr>
              <a:buSzPts val="2610"/>
              <a:buChar char="•"/>
              <a:defRPr/>
            </a:lvl8pPr>
            <a:lvl9pPr marL="2893116" lvl="8" indent="-277256" algn="l">
              <a:lnSpc>
                <a:spcPct val="100000"/>
              </a:lnSpc>
              <a:spcBef>
                <a:spcPts val="2953"/>
              </a:spcBef>
              <a:spcAft>
                <a:spcPts val="0"/>
              </a:spcAft>
              <a:buClr>
                <a:srgbClr val="000000"/>
              </a:buClr>
              <a:buSzPts val="2610"/>
              <a:buChar char="•"/>
              <a:defRPr/>
            </a:lvl9pPr>
          </a:lstStyle>
          <a:p>
            <a:endParaRPr/>
          </a:p>
        </p:txBody>
      </p:sp>
      <p:sp>
        <p:nvSpPr>
          <p:cNvPr id="24" name="Google Shape;24;p5"/>
          <p:cNvSpPr txBox="1">
            <a:spLocks noGrp="1"/>
          </p:cNvSpPr>
          <p:nvPr>
            <p:ph type="sldNum" idx="12"/>
          </p:nvPr>
        </p:nvSpPr>
        <p:spPr>
          <a:xfrm>
            <a:off x="5933329" y="6536531"/>
            <a:ext cx="318993" cy="228028"/>
          </a:xfrm>
          <a:prstGeom prst="rect">
            <a:avLst/>
          </a:prstGeom>
          <a:noFill/>
          <a:ln>
            <a:noFill/>
          </a:ln>
        </p:spPr>
        <p:txBody>
          <a:bodyPr spcFirstLastPara="1" wrap="square" lIns="50800" tIns="50800" rIns="50800" bIns="50800" anchor="t" anchorCtr="0">
            <a:noAutofit/>
          </a:bodyPr>
          <a:lstStyle>
            <a:lvl1pPr marL="0" lvl="0"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1pPr>
            <a:lvl2pPr marL="0" lvl="1"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2pPr>
            <a:lvl3pPr marL="0" lvl="2"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3pPr>
            <a:lvl4pPr marL="0" lvl="3"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4pPr>
            <a:lvl5pPr marL="0" lvl="4"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5pPr>
            <a:lvl6pPr marL="0" lvl="5"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6pPr>
            <a:lvl7pPr marL="0" lvl="6"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7pPr>
            <a:lvl8pPr marL="0" lvl="7"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8pPr>
            <a:lvl9pPr marL="0" lvl="8"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3562912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D33C81-5A7E-48FA-B235-D5BC4F8E95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4B4181-AEB7-4ACF-A383-0CA81AAAFD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6DB009-F59E-4A19-9872-2583F0FE24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549C6A-456C-4327-9B69-AE16C61A7823}" type="datetimeFigureOut">
              <a:rPr lang="en-GB" smtClean="0"/>
              <a:t>23/03/2020</a:t>
            </a:fld>
            <a:endParaRPr lang="en-GB"/>
          </a:p>
        </p:txBody>
      </p:sp>
      <p:sp>
        <p:nvSpPr>
          <p:cNvPr id="5" name="Footer Placeholder 4">
            <a:extLst>
              <a:ext uri="{FF2B5EF4-FFF2-40B4-BE49-F238E27FC236}">
                <a16:creationId xmlns:a16="http://schemas.microsoft.com/office/drawing/2014/main" id="{DF5902B9-5F27-48F5-9D5D-A8E533B2D6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3B7AA62-FBE8-47E3-8536-32B6EB579F5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CFBDC7-799A-4ADA-B1AA-7A086C51ED56}" type="slidenum">
              <a:rPr lang="en-GB" smtClean="0"/>
              <a:t>‹#›</a:t>
            </a:fld>
            <a:endParaRPr lang="en-GB"/>
          </a:p>
        </p:txBody>
      </p:sp>
    </p:spTree>
    <p:extLst>
      <p:ext uri="{BB962C8B-B14F-4D97-AF65-F5344CB8AC3E}">
        <p14:creationId xmlns:p14="http://schemas.microsoft.com/office/powerpoint/2010/main" val="13856357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51"/>
          <p:cNvSpPr txBox="1">
            <a:spLocks noGrp="1"/>
          </p:cNvSpPr>
          <p:nvPr>
            <p:ph type="ctrTitle" idx="4294967295"/>
          </p:nvPr>
        </p:nvSpPr>
        <p:spPr>
          <a:xfrm>
            <a:off x="2416969" y="1151930"/>
            <a:ext cx="7358063" cy="2321719"/>
          </a:xfrm>
          <a:prstGeom prst="rect">
            <a:avLst/>
          </a:prstGeom>
          <a:noFill/>
          <a:ln>
            <a:noFill/>
          </a:ln>
        </p:spPr>
        <p:txBody>
          <a:bodyPr spcFirstLastPara="1" vert="horz" wrap="square" lIns="35719" tIns="35719" rIns="35719" bIns="35719" rtlCol="0" anchor="b" anchorCtr="0">
            <a:noAutofit/>
          </a:bodyPr>
          <a:lstStyle/>
          <a:p>
            <a:pPr algn="ctr">
              <a:lnSpc>
                <a:spcPct val="100000"/>
              </a:lnSpc>
              <a:spcBef>
                <a:spcPts val="0"/>
              </a:spcBef>
              <a:buClr>
                <a:srgbClr val="000000"/>
              </a:buClr>
              <a:buSzPts val="8000"/>
            </a:pPr>
            <a:r>
              <a:rPr lang="en-US" sz="5625">
                <a:solidFill>
                  <a:srgbClr val="000000"/>
                </a:solidFill>
                <a:latin typeface="Helvetica Neue"/>
                <a:ea typeface="Helvetica Neue"/>
                <a:cs typeface="Helvetica Neue"/>
                <a:sym typeface="Helvetica Neue"/>
              </a:rPr>
              <a:t>Episode 3</a:t>
            </a:r>
            <a:endParaRPr/>
          </a:p>
        </p:txBody>
      </p:sp>
      <p:sp>
        <p:nvSpPr>
          <p:cNvPr id="294" name="Google Shape;294;p51"/>
          <p:cNvSpPr txBox="1">
            <a:spLocks noGrp="1"/>
          </p:cNvSpPr>
          <p:nvPr>
            <p:ph type="subTitle" idx="4294967295"/>
          </p:nvPr>
        </p:nvSpPr>
        <p:spPr>
          <a:xfrm>
            <a:off x="2416969" y="3540621"/>
            <a:ext cx="7358063" cy="794742"/>
          </a:xfrm>
          <a:prstGeom prst="rect">
            <a:avLst/>
          </a:prstGeom>
          <a:noFill/>
          <a:ln>
            <a:noFill/>
          </a:ln>
        </p:spPr>
        <p:txBody>
          <a:bodyPr spcFirstLastPara="1" vert="horz" wrap="square" lIns="35719" tIns="35719" rIns="35719" bIns="35719" rtlCol="0" anchor="t" anchorCtr="0">
            <a:noAutofit/>
          </a:bodyPr>
          <a:lstStyle/>
          <a:p>
            <a:pPr marL="0" indent="0" algn="ctr">
              <a:lnSpc>
                <a:spcPct val="100000"/>
              </a:lnSpc>
              <a:spcBef>
                <a:spcPts val="0"/>
              </a:spcBef>
              <a:buClr>
                <a:srgbClr val="000000"/>
              </a:buClr>
              <a:buSzPts val="3700"/>
              <a:buNone/>
            </a:pPr>
            <a:r>
              <a:rPr lang="en-US" sz="2601">
                <a:solidFill>
                  <a:srgbClr val="000000"/>
                </a:solidFill>
                <a:latin typeface="Helvetica Neue"/>
                <a:ea typeface="Helvetica Neue"/>
                <a:cs typeface="Helvetica Neue"/>
                <a:sym typeface="Helvetica Neue"/>
              </a:rPr>
              <a:t>Helping the Queen</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pic>
        <p:nvPicPr>
          <p:cNvPr id="299" name="Google Shape;299;p52" descr="Queen.png"/>
          <p:cNvPicPr preferRelativeResize="0">
            <a:picLocks noGrp="1"/>
          </p:cNvPicPr>
          <p:nvPr>
            <p:ph type="pic" idx="2"/>
          </p:nvPr>
        </p:nvPicPr>
        <p:blipFill rotWithShape="1">
          <a:blip r:embed="rId3">
            <a:alphaModFix/>
          </a:blip>
          <a:srcRect l="25311" r="4615"/>
          <a:stretch/>
        </p:blipFill>
        <p:spPr>
          <a:xfrm>
            <a:off x="6247805" y="446484"/>
            <a:ext cx="3750469" cy="5777508"/>
          </a:xfrm>
          <a:prstGeom prst="rect">
            <a:avLst/>
          </a:prstGeom>
          <a:noFill/>
          <a:ln>
            <a:noFill/>
          </a:ln>
        </p:spPr>
      </p:pic>
      <p:sp>
        <p:nvSpPr>
          <p:cNvPr id="300" name="Google Shape;300;p52"/>
          <p:cNvSpPr txBox="1"/>
          <p:nvPr/>
        </p:nvSpPr>
        <p:spPr>
          <a:xfrm>
            <a:off x="2094371" y="719000"/>
            <a:ext cx="3949179" cy="3205437"/>
          </a:xfrm>
          <a:prstGeom prst="rect">
            <a:avLst/>
          </a:prstGeom>
          <a:noFill/>
          <a:ln>
            <a:noFill/>
          </a:ln>
        </p:spPr>
        <p:txBody>
          <a:bodyPr spcFirstLastPara="1" wrap="square" lIns="35719" tIns="35719" rIns="35719" bIns="35719" anchor="ctr" anchorCtr="0">
            <a:noAutofit/>
          </a:bodyPr>
          <a:lstStyle/>
          <a:p>
            <a:pPr>
              <a:buClr>
                <a:srgbClr val="000000"/>
              </a:buClr>
              <a:buSzPts val="3700"/>
            </a:pPr>
            <a:r>
              <a:rPr lang="en-US" sz="2601">
                <a:solidFill>
                  <a:srgbClr val="000000"/>
                </a:solidFill>
                <a:latin typeface="Helvetica Neue"/>
                <a:ea typeface="Helvetica Neue"/>
                <a:cs typeface="Helvetica Neue"/>
                <a:sym typeface="Helvetica Neue"/>
              </a:rPr>
              <a:t>The Queen sat on her golden throne, her back straight, her eyes fixed across the room, darkness surrounded her. Half hidden by shadows, was the blade and handle of her long sword.</a:t>
            </a:r>
            <a:endParaRPr sz="1266"/>
          </a:p>
        </p:txBody>
      </p:sp>
      <p:sp>
        <p:nvSpPr>
          <p:cNvPr id="301" name="Google Shape;301;p52"/>
          <p:cNvSpPr txBox="1"/>
          <p:nvPr/>
        </p:nvSpPr>
        <p:spPr>
          <a:xfrm>
            <a:off x="2122289" y="4107621"/>
            <a:ext cx="3750469" cy="1763719"/>
          </a:xfrm>
          <a:prstGeom prst="rect">
            <a:avLst/>
          </a:prstGeom>
          <a:noFill/>
          <a:ln>
            <a:noFill/>
          </a:ln>
        </p:spPr>
        <p:txBody>
          <a:bodyPr spcFirstLastPara="1" wrap="square" lIns="35719" tIns="35719" rIns="35719" bIns="35719" anchor="ctr" anchorCtr="0">
            <a:noAutofit/>
          </a:bodyPr>
          <a:lstStyle/>
          <a:p>
            <a:pPr>
              <a:buClr>
                <a:srgbClr val="000000"/>
              </a:buClr>
              <a:buSzPts val="3700"/>
            </a:pPr>
            <a:r>
              <a:rPr lang="en-US" sz="2601">
                <a:solidFill>
                  <a:srgbClr val="000000"/>
                </a:solidFill>
                <a:latin typeface="Helvetica Neue"/>
                <a:ea typeface="Helvetica Neue"/>
                <a:cs typeface="Helvetica Neue"/>
                <a:sym typeface="Helvetica Neue"/>
              </a:rPr>
              <a:t>The creak of ancient hinges announced the arrival of the only people who could help her.</a:t>
            </a:r>
            <a:endParaRPr sz="1266"/>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pic>
        <p:nvPicPr>
          <p:cNvPr id="306" name="Google Shape;306;p53" descr="Screenshot 2020-03-22 at 15.57.52.png"/>
          <p:cNvPicPr preferRelativeResize="0">
            <a:picLocks noGrp="1"/>
          </p:cNvPicPr>
          <p:nvPr>
            <p:ph type="pic" idx="2"/>
          </p:nvPr>
        </p:nvPicPr>
        <p:blipFill rotWithShape="1">
          <a:blip r:embed="rId3">
            <a:alphaModFix/>
          </a:blip>
          <a:srcRect t="78" b="77"/>
          <a:stretch/>
        </p:blipFill>
        <p:spPr>
          <a:xfrm>
            <a:off x="5290884" y="255926"/>
            <a:ext cx="4894913" cy="6346148"/>
          </a:xfrm>
          <a:prstGeom prst="rect">
            <a:avLst/>
          </a:prstGeom>
          <a:noFill/>
          <a:ln>
            <a:noFill/>
          </a:ln>
        </p:spPr>
      </p:pic>
      <p:sp>
        <p:nvSpPr>
          <p:cNvPr id="307" name="Google Shape;307;p53"/>
          <p:cNvSpPr txBox="1"/>
          <p:nvPr/>
        </p:nvSpPr>
        <p:spPr>
          <a:xfrm>
            <a:off x="2380122" y="2612094"/>
            <a:ext cx="2764216" cy="1633812"/>
          </a:xfrm>
          <a:prstGeom prst="rect">
            <a:avLst/>
          </a:prstGeom>
          <a:noFill/>
          <a:ln>
            <a:noFill/>
          </a:ln>
        </p:spPr>
        <p:txBody>
          <a:bodyPr spcFirstLastPara="1" wrap="square" lIns="35719" tIns="35719" rIns="35719" bIns="35719" anchor="ctr" anchorCtr="0">
            <a:noAutofit/>
          </a:bodyPr>
          <a:lstStyle/>
          <a:p>
            <a:pPr>
              <a:buClr>
                <a:srgbClr val="000000"/>
              </a:buClr>
              <a:buSzPts val="3700"/>
            </a:pPr>
            <a:r>
              <a:rPr lang="en-US" sz="2601">
                <a:solidFill>
                  <a:srgbClr val="000000"/>
                </a:solidFill>
                <a:latin typeface="Helvetica Neue"/>
                <a:ea typeface="Helvetica Neue"/>
                <a:cs typeface="Helvetica Neue"/>
                <a:sym typeface="Helvetica Neue"/>
              </a:rPr>
              <a:t>A proclamation had been sent out to every corner of the land.</a:t>
            </a:r>
            <a:endParaRPr sz="1266"/>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54"/>
          <p:cNvSpPr txBox="1">
            <a:spLocks noGrp="1"/>
          </p:cNvSpPr>
          <p:nvPr>
            <p:ph type="body" idx="1"/>
          </p:nvPr>
        </p:nvSpPr>
        <p:spPr>
          <a:xfrm>
            <a:off x="2558867" y="2659233"/>
            <a:ext cx="7074267" cy="1539534"/>
          </a:xfrm>
          <a:prstGeom prst="rect">
            <a:avLst/>
          </a:prstGeom>
          <a:noFill/>
          <a:ln w="9525" cap="flat" cmpd="sng">
            <a:solidFill>
              <a:srgbClr val="000000"/>
            </a:solidFill>
            <a:prstDash val="solid"/>
            <a:round/>
            <a:headEnd type="none" w="sm" len="sm"/>
            <a:tailEnd type="none" w="sm" len="sm"/>
          </a:ln>
        </p:spPr>
        <p:txBody>
          <a:bodyPr spcFirstLastPara="1" vert="horz" wrap="square" lIns="35719" tIns="35719" rIns="35719" bIns="35719" rtlCol="0" anchor="ctr" anchorCtr="0">
            <a:noAutofit/>
          </a:bodyPr>
          <a:lstStyle/>
          <a:p>
            <a:pPr marL="0" indent="0" algn="ctr">
              <a:spcBef>
                <a:spcPts val="0"/>
              </a:spcBef>
              <a:buSzPts val="3200"/>
              <a:buNone/>
            </a:pPr>
            <a:r>
              <a:rPr lang="en-US">
                <a:latin typeface="Arial"/>
                <a:ea typeface="Arial"/>
                <a:cs typeface="Arial"/>
                <a:sym typeface="Arial"/>
              </a:rPr>
              <a:t>If you had come to help the Queen in this story, what would you want to know?</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55"/>
          <p:cNvSpPr txBox="1">
            <a:spLocks noGrp="1"/>
          </p:cNvSpPr>
          <p:nvPr>
            <p:ph type="body" idx="1"/>
          </p:nvPr>
        </p:nvSpPr>
        <p:spPr>
          <a:xfrm>
            <a:off x="2558867" y="2659233"/>
            <a:ext cx="7074267" cy="1539534"/>
          </a:xfrm>
          <a:prstGeom prst="rect">
            <a:avLst/>
          </a:prstGeom>
          <a:noFill/>
          <a:ln w="9525" cap="flat" cmpd="sng">
            <a:solidFill>
              <a:srgbClr val="000000"/>
            </a:solidFill>
            <a:prstDash val="solid"/>
            <a:round/>
            <a:headEnd type="none" w="sm" len="sm"/>
            <a:tailEnd type="none" w="sm" len="sm"/>
          </a:ln>
        </p:spPr>
        <p:txBody>
          <a:bodyPr spcFirstLastPara="1" vert="horz" wrap="square" lIns="35719" tIns="35719" rIns="35719" bIns="35719" rtlCol="0" anchor="ctr" anchorCtr="0">
            <a:noAutofit/>
          </a:bodyPr>
          <a:lstStyle/>
          <a:p>
            <a:pPr marL="0" indent="0" algn="ctr">
              <a:spcBef>
                <a:spcPts val="0"/>
              </a:spcBef>
              <a:buSzPts val="3200"/>
              <a:buNone/>
            </a:pPr>
            <a:r>
              <a:rPr lang="en-US">
                <a:latin typeface="Arial"/>
                <a:ea typeface="Arial"/>
                <a:cs typeface="Arial"/>
                <a:sym typeface="Arial"/>
              </a:rPr>
              <a:t>Let’s see if you get any answers…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pic>
        <p:nvPicPr>
          <p:cNvPr id="322" name="Google Shape;322;p56" descr="Queen_LUCY-p4.jpg"/>
          <p:cNvPicPr preferRelativeResize="0">
            <a:picLocks noGrp="1"/>
          </p:cNvPicPr>
          <p:nvPr>
            <p:ph type="pic" idx="2"/>
          </p:nvPr>
        </p:nvPicPr>
        <p:blipFill rotWithShape="1">
          <a:blip r:embed="rId3">
            <a:alphaModFix/>
          </a:blip>
          <a:srcRect l="3653" r="9793"/>
          <a:stretch/>
        </p:blipFill>
        <p:spPr>
          <a:xfrm>
            <a:off x="6247805" y="446484"/>
            <a:ext cx="3750469" cy="5777508"/>
          </a:xfrm>
          <a:prstGeom prst="rect">
            <a:avLst/>
          </a:prstGeom>
          <a:noFill/>
          <a:ln>
            <a:noFill/>
          </a:ln>
        </p:spPr>
      </p:pic>
      <p:sp>
        <p:nvSpPr>
          <p:cNvPr id="323" name="Google Shape;323;p56"/>
          <p:cNvSpPr txBox="1"/>
          <p:nvPr/>
        </p:nvSpPr>
        <p:spPr>
          <a:xfrm>
            <a:off x="2094371" y="557391"/>
            <a:ext cx="3949179" cy="1028344"/>
          </a:xfrm>
          <a:prstGeom prst="rect">
            <a:avLst/>
          </a:prstGeom>
          <a:noFill/>
          <a:ln>
            <a:noFill/>
          </a:ln>
        </p:spPr>
        <p:txBody>
          <a:bodyPr spcFirstLastPara="1" wrap="square" lIns="35719" tIns="35719" rIns="35719" bIns="35719" anchor="ctr" anchorCtr="0">
            <a:noAutofit/>
          </a:bodyPr>
          <a:lstStyle/>
          <a:p>
            <a:pPr>
              <a:buClr>
                <a:srgbClr val="000000"/>
              </a:buClr>
              <a:buSzPts val="3000"/>
            </a:pPr>
            <a:r>
              <a:rPr lang="en-US" sz="2109">
                <a:solidFill>
                  <a:srgbClr val="000000"/>
                </a:solidFill>
                <a:latin typeface="Helvetica Neue"/>
                <a:ea typeface="Helvetica Neue"/>
                <a:cs typeface="Helvetica Neue"/>
                <a:sym typeface="Helvetica Neue"/>
              </a:rPr>
              <a:t>The Queen looked down at those who had answered her call…</a:t>
            </a:r>
            <a:endParaRPr sz="1266"/>
          </a:p>
        </p:txBody>
      </p:sp>
      <p:sp>
        <p:nvSpPr>
          <p:cNvPr id="324" name="Google Shape;324;p56"/>
          <p:cNvSpPr txBox="1"/>
          <p:nvPr/>
        </p:nvSpPr>
        <p:spPr>
          <a:xfrm>
            <a:off x="2050851" y="1728034"/>
            <a:ext cx="3750469" cy="1945347"/>
          </a:xfrm>
          <a:prstGeom prst="rect">
            <a:avLst/>
          </a:prstGeom>
          <a:noFill/>
          <a:ln>
            <a:noFill/>
          </a:ln>
        </p:spPr>
        <p:txBody>
          <a:bodyPr spcFirstLastPara="1" wrap="square" lIns="35719" tIns="35719" rIns="35719" bIns="35719" anchor="ctr" anchorCtr="0">
            <a:noAutofit/>
          </a:bodyPr>
          <a:lstStyle/>
          <a:p>
            <a:pPr>
              <a:buClr>
                <a:srgbClr val="000000"/>
              </a:buClr>
              <a:buSzPts val="3000"/>
            </a:pPr>
            <a:r>
              <a:rPr lang="en-US" sz="2109">
                <a:solidFill>
                  <a:srgbClr val="000000"/>
                </a:solidFill>
                <a:latin typeface="Helvetica Neue"/>
                <a:ea typeface="Helvetica Neue"/>
                <a:cs typeface="Helvetica Neue"/>
                <a:sym typeface="Helvetica Neue"/>
              </a:rPr>
              <a:t>“Your mission is to travel to the forest at the edge of our land,” she said “to find a way into the forest and to locate the lair of the Trolls.</a:t>
            </a:r>
            <a:endParaRPr sz="1266"/>
          </a:p>
        </p:txBody>
      </p:sp>
      <p:sp>
        <p:nvSpPr>
          <p:cNvPr id="325" name="Google Shape;325;p56"/>
          <p:cNvSpPr txBox="1"/>
          <p:nvPr/>
        </p:nvSpPr>
        <p:spPr>
          <a:xfrm>
            <a:off x="2050851" y="3638359"/>
            <a:ext cx="3750469" cy="2260188"/>
          </a:xfrm>
          <a:prstGeom prst="rect">
            <a:avLst/>
          </a:prstGeom>
          <a:noFill/>
          <a:ln>
            <a:noFill/>
          </a:ln>
        </p:spPr>
        <p:txBody>
          <a:bodyPr spcFirstLastPara="1" wrap="square" lIns="35719" tIns="35719" rIns="35719" bIns="35719" anchor="ctr" anchorCtr="0">
            <a:noAutofit/>
          </a:bodyPr>
          <a:lstStyle/>
          <a:p>
            <a:pPr>
              <a:buClr>
                <a:srgbClr val="000000"/>
              </a:buClr>
              <a:buSzPts val="3000"/>
            </a:pPr>
            <a:r>
              <a:rPr lang="en-US" sz="2109">
                <a:solidFill>
                  <a:srgbClr val="000000"/>
                </a:solidFill>
                <a:latin typeface="Helvetica Neue"/>
                <a:ea typeface="Helvetica Neue"/>
                <a:cs typeface="Helvetica Neue"/>
                <a:sym typeface="Helvetica Neue"/>
              </a:rPr>
              <a:t>“Once you have found it, you are to hide and to watch. I wish to know what they are doing and why they are leaving the forest and stealing our sheep…</a:t>
            </a:r>
            <a:endParaRPr sz="1266"/>
          </a:p>
        </p:txBody>
      </p:sp>
    </p:spTree>
  </p:cSld>
  <p:clrMapOvr>
    <a:masterClrMapping/>
  </p:clrMapOvr>
  <mc:AlternateContent xmlns:mc="http://schemas.openxmlformats.org/markup-compatibility/2006" xmlns:p14="http://schemas.microsoft.com/office/powerpoint/2010/main">
    <mc:Choice Requires="p14">
      <p:transition spd="slow" p14:dur="175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pic>
        <p:nvPicPr>
          <p:cNvPr id="330" name="Google Shape;330;p57" descr="Queen_LUCY-p4.jpg"/>
          <p:cNvPicPr preferRelativeResize="0">
            <a:picLocks noGrp="1"/>
          </p:cNvPicPr>
          <p:nvPr>
            <p:ph type="pic" idx="2"/>
          </p:nvPr>
        </p:nvPicPr>
        <p:blipFill rotWithShape="1">
          <a:blip r:embed="rId3">
            <a:alphaModFix/>
          </a:blip>
          <a:srcRect l="3653" r="9793"/>
          <a:stretch/>
        </p:blipFill>
        <p:spPr>
          <a:xfrm>
            <a:off x="6247805" y="446484"/>
            <a:ext cx="3750469" cy="5777508"/>
          </a:xfrm>
          <a:prstGeom prst="rect">
            <a:avLst/>
          </a:prstGeom>
          <a:noFill/>
          <a:ln>
            <a:noFill/>
          </a:ln>
        </p:spPr>
      </p:pic>
      <p:sp>
        <p:nvSpPr>
          <p:cNvPr id="331" name="Google Shape;331;p57"/>
          <p:cNvSpPr txBox="1"/>
          <p:nvPr/>
        </p:nvSpPr>
        <p:spPr>
          <a:xfrm>
            <a:off x="2094371" y="557391"/>
            <a:ext cx="3949179" cy="1028344"/>
          </a:xfrm>
          <a:prstGeom prst="rect">
            <a:avLst/>
          </a:prstGeom>
          <a:noFill/>
          <a:ln>
            <a:noFill/>
          </a:ln>
        </p:spPr>
        <p:txBody>
          <a:bodyPr spcFirstLastPara="1" wrap="square" lIns="35719" tIns="35719" rIns="35719" bIns="35719" anchor="ctr" anchorCtr="0">
            <a:noAutofit/>
          </a:bodyPr>
          <a:lstStyle/>
          <a:p>
            <a:pPr>
              <a:buClr>
                <a:srgbClr val="000000"/>
              </a:buClr>
              <a:buSzPts val="3000"/>
            </a:pPr>
            <a:r>
              <a:rPr lang="en-US" sz="2109">
                <a:solidFill>
                  <a:srgbClr val="000000"/>
                </a:solidFill>
                <a:latin typeface="Helvetica Neue"/>
                <a:ea typeface="Helvetica Neue"/>
                <a:cs typeface="Helvetica Neue"/>
                <a:sym typeface="Helvetica Neue"/>
              </a:rPr>
              <a:t>“Do not be seen, do not be heard. Watch only and send back reports. </a:t>
            </a:r>
            <a:endParaRPr sz="1266"/>
          </a:p>
        </p:txBody>
      </p:sp>
      <p:sp>
        <p:nvSpPr>
          <p:cNvPr id="332" name="Google Shape;332;p57"/>
          <p:cNvSpPr txBox="1"/>
          <p:nvPr/>
        </p:nvSpPr>
        <p:spPr>
          <a:xfrm>
            <a:off x="2050851" y="1750184"/>
            <a:ext cx="3750469" cy="1548150"/>
          </a:xfrm>
          <a:prstGeom prst="rect">
            <a:avLst/>
          </a:prstGeom>
          <a:noFill/>
          <a:ln>
            <a:noFill/>
          </a:ln>
        </p:spPr>
        <p:txBody>
          <a:bodyPr spcFirstLastPara="1" wrap="square" lIns="35719" tIns="35719" rIns="35719" bIns="35719" anchor="ctr" anchorCtr="0">
            <a:noAutofit/>
          </a:bodyPr>
          <a:lstStyle/>
          <a:p>
            <a:pPr>
              <a:buClr>
                <a:srgbClr val="000000"/>
              </a:buClr>
              <a:buSzPts val="3000"/>
            </a:pPr>
            <a:r>
              <a:rPr lang="en-US" sz="2109">
                <a:solidFill>
                  <a:srgbClr val="000000"/>
                </a:solidFill>
                <a:latin typeface="Helvetica Neue"/>
                <a:ea typeface="Helvetica Neue"/>
                <a:cs typeface="Helvetica Neue"/>
                <a:sym typeface="Helvetica Neue"/>
              </a:rPr>
              <a:t>“These Trolls are dangerous and we don’t yet understand their intentions. </a:t>
            </a:r>
            <a:endParaRPr sz="1266"/>
          </a:p>
        </p:txBody>
      </p:sp>
      <p:sp>
        <p:nvSpPr>
          <p:cNvPr id="333" name="Google Shape;333;p57"/>
          <p:cNvSpPr txBox="1"/>
          <p:nvPr/>
        </p:nvSpPr>
        <p:spPr>
          <a:xfrm>
            <a:off x="2050851" y="3275067"/>
            <a:ext cx="3750469" cy="1426902"/>
          </a:xfrm>
          <a:prstGeom prst="rect">
            <a:avLst/>
          </a:prstGeom>
          <a:noFill/>
          <a:ln>
            <a:noFill/>
          </a:ln>
        </p:spPr>
        <p:txBody>
          <a:bodyPr spcFirstLastPara="1" wrap="square" lIns="35719" tIns="35719" rIns="35719" bIns="35719" anchor="ctr" anchorCtr="0">
            <a:noAutofit/>
          </a:bodyPr>
          <a:lstStyle/>
          <a:p>
            <a:pPr>
              <a:buClr>
                <a:srgbClr val="000000"/>
              </a:buClr>
              <a:buSzPts val="3000"/>
            </a:pPr>
            <a:r>
              <a:rPr lang="en-US" sz="2109">
                <a:solidFill>
                  <a:srgbClr val="000000"/>
                </a:solidFill>
                <a:latin typeface="Helvetica Neue"/>
                <a:ea typeface="Helvetica Neue"/>
                <a:cs typeface="Helvetica Neue"/>
                <a:sym typeface="Helvetica Neue"/>
              </a:rPr>
              <a:t>“Your mission is find out more, so we can act with intelligence.”</a:t>
            </a:r>
            <a:endParaRPr sz="1266"/>
          </a:p>
        </p:txBody>
      </p:sp>
      <p:sp>
        <p:nvSpPr>
          <p:cNvPr id="334" name="Google Shape;334;p57"/>
          <p:cNvSpPr txBox="1"/>
          <p:nvPr/>
        </p:nvSpPr>
        <p:spPr>
          <a:xfrm>
            <a:off x="2113359" y="4569872"/>
            <a:ext cx="3750469" cy="1426902"/>
          </a:xfrm>
          <a:prstGeom prst="rect">
            <a:avLst/>
          </a:prstGeom>
          <a:noFill/>
          <a:ln>
            <a:noFill/>
          </a:ln>
        </p:spPr>
        <p:txBody>
          <a:bodyPr spcFirstLastPara="1" wrap="square" lIns="35719" tIns="35719" rIns="35719" bIns="35719" anchor="ctr" anchorCtr="0">
            <a:noAutofit/>
          </a:bodyPr>
          <a:lstStyle/>
          <a:p>
            <a:pPr>
              <a:buClr>
                <a:srgbClr val="000000"/>
              </a:buClr>
              <a:buSzPts val="3000"/>
            </a:pPr>
            <a:r>
              <a:rPr lang="en-US" sz="2109">
                <a:solidFill>
                  <a:srgbClr val="000000"/>
                </a:solidFill>
                <a:latin typeface="Helvetica Neue"/>
                <a:ea typeface="Helvetica Neue"/>
                <a:cs typeface="Helvetica Neue"/>
                <a:sym typeface="Helvetica Neue"/>
              </a:rPr>
              <a:t>With that, the Queen signalled they may leave.</a:t>
            </a:r>
            <a:endParaRPr sz="1266"/>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3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3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58"/>
          <p:cNvSpPr txBox="1">
            <a:spLocks noGrp="1"/>
          </p:cNvSpPr>
          <p:nvPr>
            <p:ph type="ctrTitle" idx="4294967295"/>
          </p:nvPr>
        </p:nvSpPr>
        <p:spPr>
          <a:xfrm>
            <a:off x="2416969" y="1151930"/>
            <a:ext cx="7358063" cy="2321719"/>
          </a:xfrm>
          <a:prstGeom prst="rect">
            <a:avLst/>
          </a:prstGeom>
          <a:noFill/>
          <a:ln>
            <a:noFill/>
          </a:ln>
        </p:spPr>
        <p:txBody>
          <a:bodyPr spcFirstLastPara="1" vert="horz" wrap="square" lIns="35719" tIns="35719" rIns="35719" bIns="35719" rtlCol="0" anchor="b" anchorCtr="0">
            <a:noAutofit/>
          </a:bodyPr>
          <a:lstStyle/>
          <a:p>
            <a:pPr algn="ctr">
              <a:lnSpc>
                <a:spcPct val="100000"/>
              </a:lnSpc>
              <a:spcBef>
                <a:spcPts val="0"/>
              </a:spcBef>
              <a:buClr>
                <a:srgbClr val="000000"/>
              </a:buClr>
              <a:buSzPts val="8000"/>
            </a:pPr>
            <a:r>
              <a:rPr lang="en-US" sz="5625">
                <a:solidFill>
                  <a:srgbClr val="000000"/>
                </a:solidFill>
                <a:latin typeface="Helvetica Neue"/>
                <a:ea typeface="Helvetica Neue"/>
                <a:cs typeface="Helvetica Neue"/>
                <a:sym typeface="Helvetica Neue"/>
              </a:rPr>
              <a:t>Activity 3</a:t>
            </a:r>
            <a:endParaRPr/>
          </a:p>
        </p:txBody>
      </p:sp>
      <p:sp>
        <p:nvSpPr>
          <p:cNvPr id="340" name="Google Shape;340;p58"/>
          <p:cNvSpPr txBox="1">
            <a:spLocks noGrp="1"/>
          </p:cNvSpPr>
          <p:nvPr>
            <p:ph type="subTitle" idx="4294967295"/>
          </p:nvPr>
        </p:nvSpPr>
        <p:spPr>
          <a:xfrm>
            <a:off x="2416969" y="3545086"/>
            <a:ext cx="7358063" cy="794742"/>
          </a:xfrm>
          <a:prstGeom prst="rect">
            <a:avLst/>
          </a:prstGeom>
          <a:noFill/>
          <a:ln>
            <a:noFill/>
          </a:ln>
        </p:spPr>
        <p:txBody>
          <a:bodyPr spcFirstLastPara="1" vert="horz" wrap="square" lIns="35719" tIns="35719" rIns="35719" bIns="35719" rtlCol="0" anchor="t" anchorCtr="0">
            <a:noAutofit/>
          </a:bodyPr>
          <a:lstStyle/>
          <a:p>
            <a:pPr marL="0" indent="0" algn="ctr">
              <a:lnSpc>
                <a:spcPct val="100000"/>
              </a:lnSpc>
              <a:spcBef>
                <a:spcPts val="0"/>
              </a:spcBef>
              <a:buClr>
                <a:srgbClr val="000000"/>
              </a:buClr>
              <a:buSzPts val="3700"/>
              <a:buNone/>
            </a:pPr>
            <a:r>
              <a:rPr lang="en-US" sz="2601">
                <a:solidFill>
                  <a:srgbClr val="000000"/>
                </a:solidFill>
                <a:latin typeface="Helvetica Neue"/>
                <a:ea typeface="Helvetica Neue"/>
                <a:cs typeface="Helvetica Neue"/>
                <a:sym typeface="Helvetica Neue"/>
              </a:rPr>
              <a:t>Equipment</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59"/>
          <p:cNvSpPr txBox="1">
            <a:spLocks noGrp="1"/>
          </p:cNvSpPr>
          <p:nvPr>
            <p:ph type="body" idx="1"/>
          </p:nvPr>
        </p:nvSpPr>
        <p:spPr>
          <a:xfrm>
            <a:off x="2558867" y="2659233"/>
            <a:ext cx="7074267" cy="1539534"/>
          </a:xfrm>
          <a:prstGeom prst="rect">
            <a:avLst/>
          </a:prstGeom>
          <a:noFill/>
          <a:ln w="9525" cap="flat" cmpd="sng">
            <a:solidFill>
              <a:srgbClr val="000000"/>
            </a:solidFill>
            <a:prstDash val="solid"/>
            <a:round/>
            <a:headEnd type="none" w="sm" len="sm"/>
            <a:tailEnd type="none" w="sm" len="sm"/>
          </a:ln>
        </p:spPr>
        <p:txBody>
          <a:bodyPr spcFirstLastPara="1" vert="horz" wrap="square" lIns="35719" tIns="35719" rIns="35719" bIns="35719" rtlCol="0" anchor="ctr" anchorCtr="0">
            <a:noAutofit/>
          </a:bodyPr>
          <a:lstStyle/>
          <a:p>
            <a:pPr marL="0" indent="0" algn="ctr">
              <a:spcBef>
                <a:spcPts val="0"/>
              </a:spcBef>
              <a:buSzPts val="3200"/>
              <a:buNone/>
            </a:pPr>
            <a:r>
              <a:rPr lang="en-US">
                <a:latin typeface="Arial"/>
                <a:ea typeface="Arial"/>
                <a:cs typeface="Arial"/>
                <a:sym typeface="Arial"/>
              </a:rPr>
              <a:t>What kind of equipment do you think you would need for a job like this?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60"/>
          <p:cNvSpPr txBox="1">
            <a:spLocks noGrp="1"/>
          </p:cNvSpPr>
          <p:nvPr>
            <p:ph type="body" idx="1"/>
          </p:nvPr>
        </p:nvSpPr>
        <p:spPr>
          <a:xfrm>
            <a:off x="2558867" y="2418480"/>
            <a:ext cx="7074267" cy="2390506"/>
          </a:xfrm>
          <a:prstGeom prst="rect">
            <a:avLst/>
          </a:prstGeom>
          <a:noFill/>
          <a:ln w="9525" cap="flat" cmpd="sng">
            <a:solidFill>
              <a:srgbClr val="000000"/>
            </a:solidFill>
            <a:prstDash val="solid"/>
            <a:round/>
            <a:headEnd type="none" w="sm" len="sm"/>
            <a:tailEnd type="none" w="sm" len="sm"/>
          </a:ln>
        </p:spPr>
        <p:txBody>
          <a:bodyPr spcFirstLastPara="1" vert="horz" wrap="square" lIns="35719" tIns="35719" rIns="35719" bIns="35719" rtlCol="0" anchor="ctr" anchorCtr="0">
            <a:noAutofit/>
          </a:bodyPr>
          <a:lstStyle/>
          <a:p>
            <a:pPr marL="0" indent="0" algn="ctr">
              <a:spcBef>
                <a:spcPts val="0"/>
              </a:spcBef>
              <a:buSzPts val="3200"/>
              <a:buNone/>
            </a:pPr>
            <a:r>
              <a:rPr lang="en-US">
                <a:latin typeface="Arial"/>
                <a:ea typeface="Arial"/>
                <a:cs typeface="Arial"/>
                <a:sym typeface="Arial"/>
              </a:rPr>
              <a:t>It sounds like there is a lot of hiding, watching, and recording. I suppose camouflage would be useful, and a pair of binoculars (or such like), and something to make notes with.</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61"/>
          <p:cNvSpPr txBox="1"/>
          <p:nvPr/>
        </p:nvSpPr>
        <p:spPr>
          <a:xfrm>
            <a:off x="2558867" y="2233748"/>
            <a:ext cx="7074267" cy="2390505"/>
          </a:xfrm>
          <a:prstGeom prst="rect">
            <a:avLst/>
          </a:prstGeom>
          <a:noFill/>
          <a:ln>
            <a:noFill/>
          </a:ln>
        </p:spPr>
        <p:txBody>
          <a:bodyPr spcFirstLastPara="1" wrap="square" lIns="35719" tIns="35719" rIns="35719" bIns="35719" anchor="ctr" anchorCtr="0">
            <a:noAutofit/>
          </a:bodyPr>
          <a:lstStyle/>
          <a:p>
            <a:pPr algn="ctr">
              <a:buClr>
                <a:srgbClr val="000000"/>
              </a:buClr>
              <a:buSzPts val="3200"/>
            </a:pPr>
            <a:r>
              <a:rPr lang="en-US" sz="2250">
                <a:solidFill>
                  <a:srgbClr val="000000"/>
                </a:solidFill>
                <a:latin typeface="Arial"/>
                <a:ea typeface="Arial"/>
                <a:cs typeface="Arial"/>
                <a:sym typeface="Arial"/>
              </a:rPr>
              <a:t>Probably a good idea to make a list. If you have a piece of paper handy and a pencil. You might want to draw the things you are going to need and maybe write them down.</a:t>
            </a:r>
            <a:endParaRPr sz="1266"/>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62"/>
          <p:cNvSpPr txBox="1"/>
          <p:nvPr/>
        </p:nvSpPr>
        <p:spPr>
          <a:xfrm>
            <a:off x="2558867" y="1347302"/>
            <a:ext cx="7074267" cy="3997884"/>
          </a:xfrm>
          <a:prstGeom prst="rect">
            <a:avLst/>
          </a:prstGeom>
          <a:noFill/>
          <a:ln>
            <a:noFill/>
          </a:ln>
        </p:spPr>
        <p:txBody>
          <a:bodyPr spcFirstLastPara="1" wrap="square" lIns="35719" tIns="35719" rIns="35719" bIns="35719" anchor="ctr" anchorCtr="0">
            <a:noAutofit/>
          </a:bodyPr>
          <a:lstStyle/>
          <a:p>
            <a:pPr algn="ctr">
              <a:buClr>
                <a:srgbClr val="000000"/>
              </a:buClr>
              <a:buSzPts val="3100"/>
            </a:pPr>
            <a:r>
              <a:rPr lang="en-US" sz="2180">
                <a:solidFill>
                  <a:srgbClr val="000000"/>
                </a:solidFill>
                <a:latin typeface="Arial"/>
                <a:ea typeface="Arial"/>
                <a:cs typeface="Arial"/>
                <a:sym typeface="Arial"/>
              </a:rPr>
              <a:t>Have you got a tent? This sounds like a long mission.</a:t>
            </a:r>
            <a:endParaRPr sz="1266"/>
          </a:p>
          <a:p>
            <a:pPr algn="ctr">
              <a:spcBef>
                <a:spcPts val="2953"/>
              </a:spcBef>
              <a:buClr>
                <a:srgbClr val="000000"/>
              </a:buClr>
              <a:buSzPts val="3100"/>
            </a:pPr>
            <a:r>
              <a:rPr lang="en-US" sz="2180">
                <a:solidFill>
                  <a:srgbClr val="000000"/>
                </a:solidFill>
                <a:latin typeface="Arial"/>
                <a:ea typeface="Arial"/>
                <a:cs typeface="Arial"/>
                <a:sym typeface="Arial"/>
              </a:rPr>
              <a:t>How about rope? Rope is always handy.</a:t>
            </a:r>
            <a:endParaRPr sz="1266"/>
          </a:p>
          <a:p>
            <a:pPr algn="ctr">
              <a:spcBef>
                <a:spcPts val="2953"/>
              </a:spcBef>
              <a:buClr>
                <a:srgbClr val="000000"/>
              </a:buClr>
              <a:buSzPts val="3100"/>
            </a:pPr>
            <a:r>
              <a:rPr lang="en-US" sz="2180">
                <a:solidFill>
                  <a:srgbClr val="000000"/>
                </a:solidFill>
                <a:latin typeface="Arial"/>
                <a:ea typeface="Arial"/>
                <a:cs typeface="Arial"/>
                <a:sym typeface="Arial"/>
              </a:rPr>
              <a:t>And a first aid kit, that would probably be a good idea. </a:t>
            </a:r>
            <a:endParaRPr sz="1266"/>
          </a:p>
          <a:p>
            <a:pPr algn="ctr">
              <a:spcBef>
                <a:spcPts val="2953"/>
              </a:spcBef>
              <a:buClr>
                <a:srgbClr val="000000"/>
              </a:buClr>
              <a:buSzPts val="3100"/>
            </a:pPr>
            <a:r>
              <a:rPr lang="en-US" sz="2180">
                <a:solidFill>
                  <a:srgbClr val="000000"/>
                </a:solidFill>
                <a:latin typeface="Arial"/>
                <a:ea typeface="Arial"/>
                <a:cs typeface="Arial"/>
                <a:sym typeface="Arial"/>
              </a:rPr>
              <a:t>Also, some food for the journey. Who knows where the next meal will come from.</a:t>
            </a:r>
            <a:endParaRPr sz="1266"/>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6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6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6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6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407</Words>
  <Application>Microsoft Office PowerPoint</Application>
  <PresentationFormat>Widescreen</PresentationFormat>
  <Paragraphs>24</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Helvetica Neue</vt:lpstr>
      <vt:lpstr>Helvetica Neue Light</vt:lpstr>
      <vt:lpstr>Office Theme</vt:lpstr>
      <vt:lpstr>Episode 3</vt:lpstr>
      <vt:lpstr>PowerPoint Presentation</vt:lpstr>
      <vt:lpstr>PowerPoint Presentation</vt:lpstr>
      <vt:lpstr>PowerPoint Presentation</vt:lpstr>
      <vt:lpstr>PowerPoint Presentation</vt:lpstr>
      <vt:lpstr>PowerPoint Presentation</vt:lpstr>
      <vt:lpstr>PowerPoint Presentation</vt:lpstr>
      <vt:lpstr>Activity 3</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Episode 3</dc:title>
  <dc:creator>M T</dc:creator>
  <cp:lastModifiedBy>M T</cp:lastModifiedBy>
  <cp:revision>1</cp:revision>
  <dcterms:created xsi:type="dcterms:W3CDTF">2020-03-23T16:09:27Z</dcterms:created>
  <dcterms:modified xsi:type="dcterms:W3CDTF">2020-03-23T16:09:48Z</dcterms:modified>
</cp:coreProperties>
</file>