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67" r:id="rId2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Twinkl" panose="020B0604020202020204" charset="0"/>
      <p:regular r:id="rId27"/>
      <p:bold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FDEF9"/>
    <a:srgbClr val="8ACBC0"/>
    <a:srgbClr val="D8E8A6"/>
    <a:srgbClr val="FDD182"/>
    <a:srgbClr val="F08215"/>
    <a:srgbClr val="00A8E7"/>
    <a:srgbClr val="18A0DB"/>
    <a:srgbClr val="DE1E5A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4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032" y="4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letters-and-sounds/phase-2/phase-2-powerpoints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letters-and-sounds/phase-2/phase-2-powerpoints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28046B6C-3D80-4718-B525-D6839B1D2E9C}"/>
              </a:ext>
            </a:extLst>
          </p:cNvPr>
          <p:cNvSpPr/>
          <p:nvPr/>
        </p:nvSpPr>
        <p:spPr>
          <a:xfrm>
            <a:off x="107004" y="5972783"/>
            <a:ext cx="1147864" cy="7490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 err="1">
                <a:solidFill>
                  <a:schemeClr val="tx1"/>
                </a:solidFill>
              </a:rPr>
              <a:t>ocks</a:t>
            </a:r>
            <a:endParaRPr lang="en-AU" sz="13800" dirty="0">
              <a:solidFill>
                <a:schemeClr val="tx1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B37DA94-687C-4EB9-9813-55C46BA0909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0595" y="3663892"/>
            <a:ext cx="2022808" cy="2294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 err="1">
                <a:solidFill>
                  <a:schemeClr val="tx1"/>
                </a:solidFill>
              </a:rPr>
              <a:t>pple</a:t>
            </a:r>
            <a:endParaRPr lang="en-AU" sz="138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BAD091A-4075-4E3F-B7D2-C593360A648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265" y="3788033"/>
            <a:ext cx="1929468" cy="2046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7843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 err="1">
                <a:solidFill>
                  <a:schemeClr val="tx1"/>
                </a:solidFill>
              </a:rPr>
              <a:t>omato</a:t>
            </a:r>
            <a:endParaRPr lang="en-AU" sz="138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34C8AF7-29C7-4C8E-A335-C999208895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3888" y="3661795"/>
            <a:ext cx="2336222" cy="216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4008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 err="1">
                <a:solidFill>
                  <a:schemeClr val="tx1"/>
                </a:solidFill>
              </a:rPr>
              <a:t>ig</a:t>
            </a:r>
            <a:endParaRPr lang="en-AU" sz="138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C446373-F83D-4A59-8B51-961A1C437AE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420" y="3619948"/>
            <a:ext cx="3993160" cy="2382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7882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 err="1">
                <a:solidFill>
                  <a:schemeClr val="tx1"/>
                </a:solidFill>
              </a:rPr>
              <a:t>gloo</a:t>
            </a:r>
            <a:endParaRPr lang="en-AU" sz="138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2BCDD2-C845-497C-8384-50E23A7E7D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2589" y="3835281"/>
            <a:ext cx="3338820" cy="1951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6564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 err="1">
                <a:solidFill>
                  <a:schemeClr val="tx1"/>
                </a:solidFill>
              </a:rPr>
              <a:t>ose</a:t>
            </a:r>
            <a:endParaRPr lang="en-AU" sz="138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D0FBCD9-8260-4D7B-82B3-C83E756503D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2767" y="3633100"/>
            <a:ext cx="1778466" cy="2355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6101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>
                <a:solidFill>
                  <a:schemeClr val="tx1"/>
                </a:solidFill>
              </a:rPr>
              <a:t>ap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4294CBD-E46C-436F-9E99-BE8F89F647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6206" y="3608869"/>
            <a:ext cx="3036814" cy="2404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4535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 err="1">
                <a:solidFill>
                  <a:schemeClr val="tx1"/>
                </a:solidFill>
              </a:rPr>
              <a:t>inosaur</a:t>
            </a:r>
            <a:endParaRPr lang="en-AU" sz="138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ECB1D9F-3ABB-4E09-9C36-8B0D08281A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3967" y="3565649"/>
            <a:ext cx="5436066" cy="249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144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>
                <a:solidFill>
                  <a:schemeClr val="tx1"/>
                </a:solidFill>
              </a:rPr>
              <a:t>range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9E4FBD-90F4-43DB-9038-96C651B7EB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1563" y="3761553"/>
            <a:ext cx="2040873" cy="2099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5971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 err="1">
                <a:solidFill>
                  <a:schemeClr val="tx1"/>
                </a:solidFill>
              </a:rPr>
              <a:t>arrot</a:t>
            </a:r>
            <a:endParaRPr lang="en-AU" sz="13800" dirty="0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08C3A43-1DEC-413F-A489-727A0D2E9DB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40893">
            <a:off x="2483139" y="3036276"/>
            <a:ext cx="4597168" cy="3549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5032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 err="1">
                <a:solidFill>
                  <a:schemeClr val="tx1"/>
                </a:solidFill>
              </a:rPr>
              <a:t>ey</a:t>
            </a:r>
            <a:endParaRPr lang="en-AU" sz="138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240AE9-0E63-4D51-BF1D-26FE6F37D1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726802" y="2487334"/>
            <a:ext cx="1690394" cy="4462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2685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 err="1">
                <a:solidFill>
                  <a:schemeClr val="tx1"/>
                </a:solidFill>
              </a:rPr>
              <a:t>lephant</a:t>
            </a:r>
            <a:endParaRPr lang="en-AU" sz="138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7608744-4E73-4F5D-B381-98DA3AB1A56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3315" y="3644723"/>
            <a:ext cx="2617368" cy="2332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9147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 err="1">
                <a:solidFill>
                  <a:schemeClr val="tx1"/>
                </a:solidFill>
              </a:rPr>
              <a:t>obot</a:t>
            </a:r>
            <a:endParaRPr lang="en-AU" sz="138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87CF257-0B63-4F28-90C2-9350C63BDC4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1966" y="3565321"/>
            <a:ext cx="1522468" cy="2525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4310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>
                <a:solidFill>
                  <a:schemeClr val="tx1"/>
                </a:solidFill>
              </a:rPr>
              <a:t>and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5A78919-EEC0-40D0-B4B8-79176E28CE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9096" y="3082954"/>
            <a:ext cx="4263303" cy="3959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0560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 err="1">
                <a:solidFill>
                  <a:schemeClr val="tx1"/>
                </a:solidFill>
              </a:rPr>
              <a:t>ird</a:t>
            </a:r>
            <a:endParaRPr lang="en-AU" sz="13800" dirty="0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55D7C96-5697-4BB8-B3D4-72F9EB14FED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2" y="3543073"/>
            <a:ext cx="3036814" cy="2536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8774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>
                <a:solidFill>
                  <a:schemeClr val="tx1"/>
                </a:solidFill>
              </a:rPr>
              <a:t>lowers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D89833-CE6A-481A-9612-96B938438C9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9771" y="3729175"/>
            <a:ext cx="5444455" cy="2163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4907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 err="1">
                <a:solidFill>
                  <a:schemeClr val="tx1"/>
                </a:solidFill>
              </a:rPr>
              <a:t>eaf</a:t>
            </a:r>
            <a:endParaRPr lang="en-AU" sz="138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3C1A65E-C075-42A4-B306-68C248E147F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4" y="3592585"/>
            <a:ext cx="2736311" cy="2592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1861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id="{F6A466FE-6391-4A8F-AE58-CC198FBABD32}"/>
              </a:ext>
            </a:extLst>
          </p:cNvPr>
          <p:cNvSpPr/>
          <p:nvPr/>
        </p:nvSpPr>
        <p:spPr>
          <a:xfrm>
            <a:off x="107004" y="5972783"/>
            <a:ext cx="1147864" cy="7490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C62058F5-E99F-4F27-B9E9-05AC47688FF5}" vid="{052CBA24-7177-4CBD-BE8E-943201157C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42</TotalTime>
  <Words>34</Words>
  <Application>Microsoft Office PowerPoint</Application>
  <PresentationFormat>On-screen Show (4:3)</PresentationFormat>
  <Paragraphs>17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Calibri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Twinkl-A6</dc:creator>
  <cp:lastModifiedBy>Emma Woodward</cp:lastModifiedBy>
  <cp:revision>5</cp:revision>
  <dcterms:created xsi:type="dcterms:W3CDTF">2020-11-04T23:21:23Z</dcterms:created>
  <dcterms:modified xsi:type="dcterms:W3CDTF">2021-01-06T10:32:19Z</dcterms:modified>
</cp:coreProperties>
</file>