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5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01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624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699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728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004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917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402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297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063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55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8D262-DD13-430C-BD45-F42E10C200AB}" type="datetimeFigureOut">
              <a:rPr lang="en-GB" smtClean="0"/>
              <a:t>11/02/2021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4077F-99F7-4D84-9EE7-0622B0CCC7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76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wwt.org.uk/discover-wetlands/wetland-wildlife/amphibians/" TargetMode="External"/><Relationship Id="rId4" Type="http://schemas.openxmlformats.org/officeDocument/2006/relationships/hyperlink" Target="https://www.wildlifetrusts.org/where_to_see_reptile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935" y="1602768"/>
            <a:ext cx="3465308" cy="49564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11" b="51084"/>
          <a:stretch/>
        </p:blipFill>
        <p:spPr>
          <a:xfrm>
            <a:off x="6709024" y="1561045"/>
            <a:ext cx="3626778" cy="499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92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difference between a reptile and an amphibian?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are going to look at the similarities and the differences between a reptile and an amphibian and how we can tell them apart. </a:t>
            </a:r>
          </a:p>
          <a:p>
            <a:r>
              <a:rPr lang="en-GB" dirty="0" smtClean="0"/>
              <a:t>Below are two clips that will help our thinking. 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85637" y="3678128"/>
            <a:ext cx="77912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What is a reptile:</a:t>
            </a:r>
          </a:p>
          <a:p>
            <a:r>
              <a:rPr lang="en-GB" dirty="0" smtClean="0"/>
              <a:t>https://www.bbc.co.uk/bitesize/topics/z6882hv/articles/zp9pfg8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85637" y="4604379"/>
            <a:ext cx="708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What is an amphibian: https://www.bbc.co.uk/bitesize/topics/z6882hv/articles/zc6br82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851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Similarities: </a:t>
            </a:r>
            <a:r>
              <a:rPr lang="en-GB" dirty="0"/>
              <a:t>R</a:t>
            </a:r>
            <a:r>
              <a:rPr lang="en-GB" dirty="0" smtClean="0"/>
              <a:t>eptiles and amphibians both lay eggs. They can both live on land or water.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Differences: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We know that reptiles have dry scaly skin and amphibians have wet shiny skin. </a:t>
            </a:r>
          </a:p>
          <a:p>
            <a:pPr marL="0" indent="0">
              <a:buNone/>
            </a:pPr>
            <a:r>
              <a:rPr lang="en-GB" dirty="0" smtClean="0"/>
              <a:t>Amphibians have webbed feet.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Now can you sort some animals into reptiles and amphibians.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78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repti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983" y="3038248"/>
            <a:ext cx="2672187" cy="118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nak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624" y="4921322"/>
            <a:ext cx="2655666" cy="149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3708" y="678094"/>
            <a:ext cx="2763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 you sort the animals into amphibian and reptiles. </a:t>
            </a:r>
            <a:endParaRPr lang="en-GB" dirty="0"/>
          </a:p>
        </p:txBody>
      </p:sp>
      <p:pic>
        <p:nvPicPr>
          <p:cNvPr id="1034" name="Picture 10" descr="Image result for turt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060" y="1000232"/>
            <a:ext cx="3043438" cy="203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fro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314" y="421551"/>
            <a:ext cx="2671136" cy="178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jeb.biologists.org/content/jexbio/222/6/jeb202549/F1.large.jpg?width=800&amp;height=600&amp;carousel=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997" y="3254812"/>
            <a:ext cx="2463836" cy="131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crocodil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572" y="5332510"/>
            <a:ext cx="4017195" cy="113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12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repti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68" y="3342383"/>
            <a:ext cx="2672187" cy="118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 result for snak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476" y="3272490"/>
            <a:ext cx="2655666" cy="149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Image result for turt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809" y="1099601"/>
            <a:ext cx="3043438" cy="203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Image result for fro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615" y="3280753"/>
            <a:ext cx="2671136" cy="178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s://jeb.biologists.org/content/jexbio/222/6/jeb202549/F1.large.jpg?width=800&amp;height=600&amp;carousel=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833" y="1822929"/>
            <a:ext cx="2463836" cy="131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Image result for crocodil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441" y="4653352"/>
            <a:ext cx="4017195" cy="113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/>
          <p:cNvSpPr/>
          <p:nvPr/>
        </p:nvSpPr>
        <p:spPr>
          <a:xfrm>
            <a:off x="941435" y="1198969"/>
            <a:ext cx="4767209" cy="4469259"/>
          </a:xfrm>
          <a:prstGeom prst="ellipse">
            <a:avLst/>
          </a:prstGeom>
          <a:noFill/>
          <a:ln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761783" y="1311928"/>
            <a:ext cx="4767209" cy="4469259"/>
          </a:xfrm>
          <a:prstGeom prst="ellipse">
            <a:avLst/>
          </a:prstGeom>
          <a:noFill/>
          <a:ln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7372" y="511762"/>
            <a:ext cx="1680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CRInfant" panose="02010503020300020003" pitchFamily="2" charset="0"/>
              </a:rPr>
              <a:t>A</a:t>
            </a:r>
            <a:r>
              <a:rPr lang="en-GB" dirty="0" smtClean="0">
                <a:latin typeface="SassoonCRInfant" panose="02010503020300020003" pitchFamily="2" charset="0"/>
              </a:rPr>
              <a:t>mphibians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46110" y="482481"/>
            <a:ext cx="1680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Reptile </a:t>
            </a: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82478" y="6212021"/>
            <a:ext cx="4448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Can you name the animals?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59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Image result for crocodi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572" y="5332510"/>
            <a:ext cx="4017195" cy="113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reptil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983" y="3038248"/>
            <a:ext cx="2672187" cy="118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Image result for fro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076" y="551257"/>
            <a:ext cx="2671136" cy="178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https://jeb.biologists.org/content/jexbio/222/6/jeb202549/F1.large.jpg?width=800&amp;height=600&amp;carousel=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997" y="3254812"/>
            <a:ext cx="2463836" cy="131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3613" y="551257"/>
            <a:ext cx="3042168" cy="2036240"/>
          </a:xfrm>
          <a:prstGeom prst="rect">
            <a:avLst/>
          </a:prstGeom>
        </p:spPr>
      </p:pic>
      <p:pic>
        <p:nvPicPr>
          <p:cNvPr id="9" name="Picture 4" descr="Image result for snak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624" y="4921322"/>
            <a:ext cx="2655666" cy="149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054212" y="1122451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Frog 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001075" y="4353341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Lizard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8669677" y="2853582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Turtle  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315895" y="2703399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Newt  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9204437" y="4353341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Snakes  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264262" y="4948974"/>
            <a:ext cx="225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Crocodile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093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358" t="28519" r="27998" b="9195"/>
          <a:stretch/>
        </p:blipFill>
        <p:spPr>
          <a:xfrm>
            <a:off x="309462" y="2806278"/>
            <a:ext cx="2322420" cy="35150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7519" t="26449" r="26860" b="9970"/>
          <a:stretch/>
        </p:blipFill>
        <p:spPr>
          <a:xfrm>
            <a:off x="9374589" y="2898874"/>
            <a:ext cx="2568272" cy="342241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09531" y="787180"/>
            <a:ext cx="830116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>
              <a:latin typeface="SassoonCRInfant" panose="02010503020300020003" pitchFamily="2" charset="0"/>
            </a:endParaRP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Task: to make a poster to identify either an reptile or amphibian.</a:t>
            </a:r>
          </a:p>
          <a:p>
            <a:pPr algn="ctr"/>
            <a:r>
              <a:rPr lang="en-GB" dirty="0">
                <a:latin typeface="SassoonCRInfant" panose="02010503020300020003" pitchFamily="2" charset="0"/>
              </a:rPr>
              <a:t>You might like to research or look at some pictures of reptiles and amphibians in the United </a:t>
            </a:r>
            <a:r>
              <a:rPr lang="en-GB" dirty="0" smtClean="0">
                <a:latin typeface="SassoonCRInfant" panose="02010503020300020003" pitchFamily="2" charset="0"/>
              </a:rPr>
              <a:t>Kingdom for your poster. </a:t>
            </a:r>
            <a:endParaRPr lang="en-GB" dirty="0">
              <a:latin typeface="SassoonCRInfant" panose="02010503020300020003" pitchFamily="2" charset="0"/>
            </a:endParaRPr>
          </a:p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 </a:t>
            </a:r>
          </a:p>
          <a:p>
            <a:pPr algn="ctr"/>
            <a:endParaRPr lang="en-GB" dirty="0">
              <a:latin typeface="SassoonCRInfant" panose="02010503020300020003" pitchFamily="2" charset="0"/>
            </a:endParaRPr>
          </a:p>
          <a:p>
            <a:pPr algn="ctr"/>
            <a:endParaRPr lang="en-GB" dirty="0" smtClean="0">
              <a:latin typeface="SassoonCRInfant" panose="02010503020300020003" pitchFamily="2" charset="0"/>
            </a:endParaRPr>
          </a:p>
          <a:p>
            <a:pPr algn="ctr"/>
            <a:endParaRPr lang="en-GB" dirty="0">
              <a:latin typeface="SassoonCRInfant" panose="02010503020300020003" pitchFamily="2" charset="0"/>
            </a:endParaRPr>
          </a:p>
          <a:p>
            <a:pPr algn="ctr"/>
            <a:r>
              <a:rPr lang="en-GB" dirty="0">
                <a:latin typeface="SassoonCRInfant" panose="02010503020300020003" pitchFamily="2" charset="0"/>
              </a:rPr>
              <a:t>Reptiles: </a:t>
            </a:r>
            <a:r>
              <a:rPr lang="en-GB" dirty="0">
                <a:latin typeface="SassoonCRInfant" panose="02010503020300020003" pitchFamily="2" charset="0"/>
                <a:hlinkClick r:id="rId4"/>
              </a:rPr>
              <a:t>https://</a:t>
            </a:r>
            <a:r>
              <a:rPr lang="en-GB" dirty="0" smtClean="0">
                <a:latin typeface="SassoonCRInfant" panose="02010503020300020003" pitchFamily="2" charset="0"/>
                <a:hlinkClick r:id="rId4"/>
              </a:rPr>
              <a:t>www.wildlifetrusts.org/where_to_see_reptiles</a:t>
            </a:r>
            <a:endParaRPr lang="en-GB" dirty="0" smtClean="0">
              <a:latin typeface="SassoonCRInfant" panose="02010503020300020003" pitchFamily="2" charset="0"/>
            </a:endParaRPr>
          </a:p>
          <a:p>
            <a:pPr algn="ctr"/>
            <a:endParaRPr lang="en-GB" dirty="0">
              <a:latin typeface="SassoonCRInfant" panose="02010503020300020003" pitchFamily="2" charset="0"/>
            </a:endParaRPr>
          </a:p>
          <a:p>
            <a:pPr algn="ctr"/>
            <a:r>
              <a:rPr lang="en-GB" dirty="0">
                <a:latin typeface="SassoonCRInfant" panose="02010503020300020003" pitchFamily="2" charset="0"/>
              </a:rPr>
              <a:t>Amphibians: </a:t>
            </a:r>
            <a:r>
              <a:rPr lang="en-GB" dirty="0">
                <a:latin typeface="SassoonCRInfant" panose="02010503020300020003" pitchFamily="2" charset="0"/>
                <a:hlinkClick r:id="rId5"/>
              </a:rPr>
              <a:t>https://www.wwt.org.uk/discover-wetlands/wetland-wildlife/amphibians</a:t>
            </a:r>
            <a:r>
              <a:rPr lang="en-GB" dirty="0" smtClean="0">
                <a:latin typeface="SassoonCRInfant" panose="02010503020300020003" pitchFamily="2" charset="0"/>
                <a:hlinkClick r:id="rId5"/>
              </a:rPr>
              <a:t>/#</a:t>
            </a:r>
            <a:r>
              <a:rPr lang="en-GB" dirty="0" smtClean="0">
                <a:latin typeface="SassoonCRInfant" panose="02010503020300020003" pitchFamily="2" charset="0"/>
              </a:rPr>
              <a:t> </a:t>
            </a: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303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making a reptile preschool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78"/>
          <a:stretch/>
        </p:blipFill>
        <p:spPr bwMode="auto">
          <a:xfrm>
            <a:off x="772024" y="459450"/>
            <a:ext cx="2495158" cy="269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making a reptile pre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629" y="459450"/>
            <a:ext cx="3399284" cy="226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making a reptile preschoo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92" y="3909852"/>
            <a:ext cx="4210942" cy="236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56383" y="1224501"/>
            <a:ext cx="3331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SassoonCRInfant" panose="02010503020300020003" pitchFamily="2" charset="0"/>
              </a:rPr>
              <a:t>Just for fun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1028" name="Picture 4" descr="Image result for frog art for childre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839" y="3909852"/>
            <a:ext cx="4034762" cy="227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311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188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SassoonCRInfant</vt:lpstr>
      <vt:lpstr>Office Theme</vt:lpstr>
      <vt:lpstr>PowerPoint Presentation</vt:lpstr>
      <vt:lpstr>What is the difference between a reptile and an amphibian?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Davies</dc:creator>
  <cp:lastModifiedBy>Sophie Davies</cp:lastModifiedBy>
  <cp:revision>8</cp:revision>
  <dcterms:created xsi:type="dcterms:W3CDTF">2021-02-08T14:34:10Z</dcterms:created>
  <dcterms:modified xsi:type="dcterms:W3CDTF">2021-02-11T14:21:21Z</dcterms:modified>
</cp:coreProperties>
</file>