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282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50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98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749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550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3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941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23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803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745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946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88055-F04C-49CF-9546-C33274337AE0}" type="datetimeFigureOut">
              <a:rPr lang="en-GB" smtClean="0"/>
              <a:t>13/09/2014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8A83-CD11-4DE6-92CC-4F8B15A9F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15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83" y="704018"/>
            <a:ext cx="2694513" cy="30850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756" y="699632"/>
            <a:ext cx="2582074" cy="307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573" y="514619"/>
            <a:ext cx="2737625" cy="3155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501" y="3789040"/>
            <a:ext cx="2743802" cy="306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795" y="3789040"/>
            <a:ext cx="2510071" cy="2931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76055" y="248836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SassoonCRInfant" panose="02010503020300020003" pitchFamily="2" charset="0"/>
              </a:rPr>
              <a:t>Five Basic Shapes</a:t>
            </a:r>
            <a:endParaRPr lang="en-GB" sz="2400" b="1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128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746" y="116632"/>
            <a:ext cx="4958971" cy="3819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2" y="3448982"/>
            <a:ext cx="4819650" cy="33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9396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51" y="0"/>
            <a:ext cx="4320480" cy="3105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212976"/>
            <a:ext cx="5136803" cy="3271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3946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6" y="332656"/>
            <a:ext cx="41148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097" y="1196752"/>
            <a:ext cx="5431896" cy="3789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4751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5" y="1648636"/>
            <a:ext cx="4167509" cy="497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42" y="1942165"/>
            <a:ext cx="4058242" cy="4677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/>
          <p:cNvSpPr/>
          <p:nvPr/>
        </p:nvSpPr>
        <p:spPr>
          <a:xfrm>
            <a:off x="3344957" y="2636912"/>
            <a:ext cx="2448272" cy="14972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Travel</a:t>
            </a:r>
            <a:endParaRPr lang="en-GB" b="1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7704" y="548680"/>
            <a:ext cx="5322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SassoonCRInfant" panose="02010503020300020003" pitchFamily="2" charset="0"/>
              </a:rPr>
              <a:t>Creating a Sequence</a:t>
            </a:r>
            <a:endParaRPr lang="en-GB" sz="2800" b="1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012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00844"/>
            <a:ext cx="2771800" cy="3161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925" y="2459906"/>
            <a:ext cx="2261002" cy="2791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927" y="2457219"/>
            <a:ext cx="2396369" cy="2664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ight Arrow 5"/>
          <p:cNvSpPr/>
          <p:nvPr/>
        </p:nvSpPr>
        <p:spPr>
          <a:xfrm>
            <a:off x="3490426" y="3573016"/>
            <a:ext cx="1725285" cy="9931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Travel</a:t>
            </a:r>
            <a:endParaRPr lang="en-GB" b="1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318" y="2261422"/>
            <a:ext cx="2261002" cy="289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907704" y="548680"/>
            <a:ext cx="5322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SassoonCRInfant" panose="02010503020300020003" pitchFamily="2" charset="0"/>
              </a:rPr>
              <a:t>Start and Finish</a:t>
            </a:r>
            <a:endParaRPr lang="en-GB" sz="2800" b="1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983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 smtClean="0">
                <a:latin typeface="SassoonCRInfant" panose="02010503020300020003" pitchFamily="2" charset="0"/>
              </a:rPr>
              <a:t>Apparatus set up (See Word Document)</a:t>
            </a:r>
            <a:endParaRPr lang="en-GB" sz="40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094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 smtClean="0">
                <a:latin typeface="SassoonCRInfant" panose="02010503020300020003" pitchFamily="2" charset="0"/>
              </a:rPr>
              <a:t>How many different ways can we jump off the apparatus?</a:t>
            </a:r>
          </a:p>
          <a:p>
            <a:pPr marL="0" indent="0" algn="ctr">
              <a:buNone/>
            </a:pPr>
            <a:endParaRPr lang="en-GB" sz="4000" dirty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r>
              <a:rPr lang="en-GB" sz="4000" dirty="0" smtClean="0">
                <a:latin typeface="SassoonCRInfant" panose="02010503020300020003" pitchFamily="2" charset="0"/>
              </a:rPr>
              <a:t>How can we do this safely?</a:t>
            </a:r>
            <a:endParaRPr lang="en-GB" sz="40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094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 smtClean="0">
                <a:latin typeface="SassoonCRInfant" panose="02010503020300020003" pitchFamily="2" charset="0"/>
              </a:rPr>
              <a:t>Which balances have we practised today?</a:t>
            </a:r>
          </a:p>
          <a:p>
            <a:pPr marL="0" indent="0" algn="ctr">
              <a:buNone/>
            </a:pPr>
            <a:endParaRPr lang="en-GB" sz="4000" dirty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r>
              <a:rPr lang="en-GB" sz="4000" dirty="0" smtClean="0">
                <a:latin typeface="SassoonCRInfant" panose="02010503020300020003" pitchFamily="2" charset="0"/>
              </a:rPr>
              <a:t>Which balances are safe to do on the apparatus?</a:t>
            </a:r>
            <a:endParaRPr lang="en-GB" sz="40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443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Use the sugar paper to plan your…</a:t>
            </a:r>
          </a:p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Starting position</a:t>
            </a:r>
          </a:p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Balance on the apparatus</a:t>
            </a:r>
          </a:p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Jump to get off the apparatus</a:t>
            </a:r>
          </a:p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Travelling on the mat</a:t>
            </a:r>
          </a:p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Balance on the mat</a:t>
            </a:r>
          </a:p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End position </a:t>
            </a:r>
          </a:p>
          <a:p>
            <a:pPr algn="ctr"/>
            <a:endParaRPr lang="en-GB" dirty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YOU NEED TO MIRROR EACH OTHER</a:t>
            </a:r>
          </a:p>
          <a:p>
            <a:pPr marL="0" indent="0" algn="ctr">
              <a:buNone/>
            </a:pPr>
            <a:endParaRPr lang="en-GB" b="1" dirty="0">
              <a:solidFill>
                <a:srgbClr val="FF0000"/>
              </a:solidFill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endParaRPr lang="en-GB" b="1" dirty="0" smtClean="0">
              <a:solidFill>
                <a:srgbClr val="FF0000"/>
              </a:solidFill>
              <a:latin typeface="SassoonCRInfant" panose="02010503020300020003" pitchFamily="2" charset="0"/>
            </a:endParaRPr>
          </a:p>
        </p:txBody>
      </p:sp>
      <p:sp>
        <p:nvSpPr>
          <p:cNvPr id="4" name="AutoShape 2" descr="data:image/jpeg;base64,/9j/4AAQSkZJRgABAQAAAQABAAD/2wCEAAkGBxQSEhUUExQWFhQVGBcXFxUXFxYYHBwYFxcXFxwYFxgcHCggGBwlHBcYITEhJSkrLi4uFx8zODMsNygtLisBCgoKDg0OGxAQGy8mICQwLCwsLCwsLCwsLCwsLCwsLCwsLCwsLCwsLCwsLCwsLCwsLCwsLCwsLCwsLCwsLCwsLP/AABEIAMYA/wMBIgACEQEDEQH/xAAcAAACAgMBAQAAAAAAAAAAAAADBQQGAQIHAAj/xABTEAABAwEFBAYECQgFCQkAAAABAgMRAAQFEiExBkFRcRMiYYGRsTKhwdEHFCMzQlJysvAlQ3OCkrPC4RUkYnTSNDVEU4OTosPTFlRVZHWElKPx/8QAGgEAAgMBAQAAAAAAAAAAAAAAAQIAAwQFBv/EADARAAICAQIFAgQFBQEAAAAAAAABAhEDEiEEEzFBUSKRMmFxwSMzobHwBUJSgdEU/9oADAMBAAIRAxEAPwCG2cz9pX3qxx7/AG15v0j9pX3qwTke+vJdz03YHYR1jz9op37x5Gkdi9I/a9tPff7DUy9RTK/o9/srQ6+HtrK9R3+ytCc6VdAGqPb7BUpOn6vsqKyNR2+6pSR932VZQrDvHIcx5146jv8AKh2hXo/aFEOo7/KgL2Dp17j7K0V6R7q3Sc+72itFa+FL3CjZvTvPnXmT1TyrLWnefOsM+gaRhMPbuY86K16Q7/KhPbuY86K0OsPxuqMgRfpHkPbQmdTz9goq9Ty99Bs5zPP2CgRdAyPRPf5mgnQc0+YoqDke/wAzQT6I5p8xUIbPjTv8jWE+yiL1Hf5GhLOfd7aUKJdk0PP2CobvonkakWVWvP2Co7h6h5GiBdSN0kxz99RkOQ4Y4DzNEB05++htfOHkPbTvuMJLxUSvOPTNNtq3YYYPRhwHDkSBHVSZzSaWXiOuftj2e+mt+daz2cAYjhQYGsYRnXcX5MaXZHI25zvyysFbRIxWUb/9Wf4BWzTTIOJLRSoLRBCWxmVJyHXGunfU82VUjqK3/RNAfs5ggggFaNx+sms8Mj1pV3Xnya5446Hv2fgnhxTjFpBQofItJGaSSOkezEExmTl2VJvy0R0EpkFlozhUfo8RUO7VFKLQJMBKAmfqh14Ze/zpjbUoKLMVAGWGsjmIwcNK08RJRVtePuY+Hi5NV8/sKmzmftK+8ayNDyNYQMz9o+ZrA9E8jXGfU7fYHYvSP2vbT9Go/G40hsR6363tFPUnP8cDUy9RDzgzoa9fCiLOf47aC7rQrYC6mWD51KGn6vspQb0ZbWUrWAoagzzG6im/LPHzqfRjfr4Vp5ORq1F+xS8kLq0Mnzmn7Qoqzp30nXflnKh8qndx91GXftnJHyqd/Hs7KXkZNvS/Zg5sPK9xuhWfd7q1Ucz3eVLUX9Z5PyqNO3jWRflnn55G7f2UvIyX8L9mFZIeV7jVrTvPnWrB6pqE1fdnj55vU/SHE1hq92MPzze/6Qqt4cn+L9huZDyic6dOY86MyrMd/lS529GSPnW9R9NPHnW7N5syPlW9/wBNPDnUeKfh+xNcfIxWc+6gsnM8/YKEq8WifnW9Prp99R13i2gLUVjCMzBBMADQDMnspOXLwFSVdRg2cjzV5mhpPVH6vmK57e+0SsRC1OHM/ItOdGhGZ6rjiOu6sbwkpSDlJzodh2kdSpEJIRImFvLy4fKuKHhE8RW9/wBNyKNtq/BnXFxbpI6U6dOZ8jQXDn3e2h2e1JdQhaDKVZjwMjsIIIrLuvdXNcWpUzXF2rJNk+ke32ChOegeRraxnI8/YKC8uEHvoVuTuREnLv8Aaa1ZUMZ5e+tUqy7/AGmtG0ys8qta6hFd7EFagD9Mack6cP5VttLYkLs9mWpLePAhGJeKSMEwCkg6mfGhXkmFn7QPqTUm/wBgLslmnP0D/wAAFduEnHDFrwjjuKlnafkrJu9IIADY5OOp3ds1lqzLnJawkKAOC0rmCoCQOjz1qWm7U4hl+IrZhgJx8x96qo8TO1v+hpnwmPS3Qxsl2LSHCp94gJQpALq9FKWnrZ5+jTW1ypuzKJklhqe04TnQ3HBgX+ianT67h3860ftOFmy5H5lvTD9U8VCn4tNppfL7mfhGk0/r+yBWxsIdcSNA4oDuUajHQ8j5VKvSfjDv6Rf3jURZ6p5Hyrkteo7K+FGtjPW/W9op6nX8cDVfsiut+t7RT5J0/G6plW4hsv0h+ONBUOsa3Wet4UNS+t+OFFLYCKxbrsL1qXkSkFsEJKMZK+qlKAoiSoiJziZNMb8Rd1mcDNoL7rjYwlqylCW2pzwla81rzzVv4Ua42Qb6sk6KJV+yl4D1omqVbzL75OpeeJ73FGvRcOm8cfoji5vjl9WWH45c5/M3gP12D7K901zn/wARH/xz/DVYioqXSp0IH2fGr2qKluWtdouYEDHeEHfhs8D1AnuowFzH/SbaP9ik+QqKNj3wJwTkNx91QbbcLrKStxIAG6c48IqnnRumy3lSroNyxc50ttqHOyk+VT1bNXf8WFqF4OBkudEFKsyp6TCVYcOIHQTMVRyKtT/+YW//AFA/uFVc18ypGP6Gu46Xqkfasrg/jr39AWE6XtZv1kLT7aq2GsYaan5BZaTszZz6N62A/acUn+Gh2nZ8WdC30WyxvdElSwlp0rXiAOEpThEwrCe6qyUCpF2tp6ROOAhRwrmPRVlv8e6ldpBVNgbobStxKFZJGpzMJ7YHId9dMIsrTASVJ64hJgmeUZ1WdhdnJs6n1vlouK6MJSlKlKSDBidJUDEbhVxvm7WibPge6MplOJOBcg5wZmMk61g4tqXXsbuGjpX1KZYtnrZaApVnQVJStaeq4hO+ZhSgd/DfRjsneifzFo7lBXko0j2hP9aewKMBcAgnPCAmct+VQkWl0aPPDk64P4q1403BP5GTI6kyyKuu9EfmbYOSHj5Cgr/pBPpItQH9pt32ilLV72pOlqtA/wBs5/iqW3tVb06W20D9efOaLxp9UvYXW/LNnL0tKPSUtP2hHmKutzrJS2VGVFtJJ7SAaqCdvLyT/pa1jelxLakkcFDDJHfV3ffSpNmfQgITaG1koTolbSkpUEjckyIHYa5/9QwXjuKWxs4TL66bYnvow4eY/h91bXva4s1mTgWQUJOJOGJAjDmoZmod6vErM8R5Ue987HZ80DIDrhRGQVphSc6bGvwI2r2K5us7p1uRWrekhJUh4HeA3iAMRAIVnWotrICgSsFXFlwew1G6EH/u/gRu7UClq7WyjEgpQtcZFpKVAHP6Q38qrjjhfwP3L5TnXxr2LMxb2ll4BZV0mAJR0bsiCtRnq9ppnaLKlTNmmFQ0kTuiDSm7bU2826UqkBKBM4SDjWRmdCDHqpsHfkbMIUfk9U4TpIzEjxE8qfioSkmo9dvuUcLNRavpv+yA3t/lDuf5xf3qhqOR5HyolptgdWtYBAUpSgDEiTMGKjKVkeRrkteo7K2ijFlPWPP3U9CtPxuqt2ZfW7xToOZimyR3EskKV1qgXjbg0ZIJkgZfZJ9lFUvPw9tJtoVykfbH3FVdw+NSnGLKss3GDaG2zTuO9buWMsSHPUq1CqNbfn3/ANK599VXbY1P9duo8Uv+pdp99Uq8f8oe/SOffNd+MVHZdjjSbluwdOdlbj/rai7IKEhxIyIUDlM9hpNV32NvlDjqE4VF5pBxqGY6MYUgqzyzKBHEzS5707D4avcsbd/oKw1C8REiQII4iCaru0l5ItLLoTjgJVBw5EpzgZycxVuYdsbLqnUtgK+nhAkTnpOQPZxqqXxarK206WkgLWqMuPpxwGmcVzJx9apbm9P0uygqRGR1GUcqtVrH5Bb/AL+f3Kqq686tdp/zC3/flfuVV130OZ3KkK9XkaVYNj9lnLwewIlLac3HSJCBuG6VHQDmd1MKJ7BYXH3EtNILji8kpSMzv7h2nIV0a6PgoUhpb1tIJShSk2dsySQkkBa+e5P7VdM2f2YsthT8g0EqIhTiustQ7VnOOwQOypr7+naSPx4UrYUccsDIaQhomA3OE6az4a0K7LOHHgCYxOInCUnVQSDzzp7tds65jKmc2lych6PEHs4Hu5wNlboV8YaTqEKC1mMhgkpHMqw+e6uZlT1aWdPHJaNSNrz+CcqSpdntOJWuB1IBUTn6achn/Z8K57fdzvWR3orQgoXEgSCCOKVAwocq+iEqKc/teBg1re9matjK2XgChYjLUEHJSTuIIBrVDI0tzFKCZ81Vg0+2p2WfsKz0qCWioht4RhUN0x6Ko+ieBiQJpEa0p2UtUakV05hcWCwH+9j/AO1FcxScxV5vV8i67vM/TtX7wVRxGPmQcfJbhlpkpC6+rVDkBMzGZOQ7t9MbS2p2ysSUgQSoxASEhUnLQdmsxSG8nOur9X21Pt1sWiyMhJbwnEFJWJmFEjfuj1isuPHF4Y2XZJyWZpGxOP5JjqFcpCz6RkHOfock+JqRs3cyrO3IWhDmLrAiTAOg7s++k7VseVklthRGcJQ5I7eqcqsFlxsBBiSQMQkyFRmQTnVbtRq0aIpN3Ts2eWUm0LISUkIKcGRKQtYkz9LXXWt3lYmLMer6B9IoSdTuUaVpti1LcBQ0EwkqJ6SYUVEAwoCZJkwNanOKxN2cZAYHCM8pSuN53gzrupp4/Rpa7L7lEMn4mpPu/wBkQ7M2oZGJ11Tp40QIUUiI6w6vWTnlOWfCq18Sb/1A/wCH31qqwJgDoEyJzAAnOc8zyqr/AM+O7t/odh4M3lfr/wAHKHIWQSJBzzB4+6nCHwYgzyPZVNLWBERAnIcKzdb6kuJzMSZAJg5HUb6WeBPdEli0LfqXBbmfh5mlF9mQPtD7qqP8Zk1FvNUgfaH3TR4ZfiRMWf8ALl9CxbIiLVdHK0/ee99Uy3WdS7UtCElSlOuBKUgkk41ZADM1eNkWlG0XSQknCLUVQCYAW4JPASQJPEV0bZrZdiwlbsBb7ilFTpGYClFWBH1U+sxnuA7Hc5PYp2yfwUnqu24wMiLOg58YdWPup8d1dDfsDQbW0lKUJKcMISBCYjIDhRE28KKo0BjwJml67USVHcAO+VH1RNTUSmc/XYnR8k8wCsq9NOHCrDljxHQQNDnTqxXBZ1N4HW0LxmVZaQI6pEFMDeIqda7InpiYzKRn3nSjWdISoHQCJ5nIcpzHcKxTxVPY1rJcdygbZfB6WEF+ylTjQ9Ns5rR2gj00jxHbmQutA/ITf9+V+5VXZ7NakgRx9uXvqo7YbNIcZTZ7OUthVq6dc5pQFIUlRCRukg4e06CtCyUvUZ3C36TlGz9zO2t1LLKSVKIBMEhIP0lkaJAk93Gvoy5rpbsVmbYbHVRGJUQVqyxLV2mJ9W6g7NXCxdzAaazk4lOEjEtUekY7NAMgO80C+9o0MoWV6DfIyn6w3d2tWylSESt7Em3XgE795B8DQW7Rj9SvEVzqz7TNPvhtK1EHMEpI0zIO8kAa1c2H4XI0Iju3VWm31LKS6DF9siRuNDsllAOIqknStLTbI0Oe4cagP28BMwcjmD4T5UJtNEimNLc+MMDTeaV2O1rKoSYk5HXw99Idpr5DSMUkJjj6RMkJHE5H18K57Z9rLWicLpAJMiEnUzExMd9VwTk7Hk1FUd8btCFoLawlbeisQCgqdxByO+qHtd8HFkw9JZnFMqUqA2ZWjQkwD1k7t5AnSqlZtvXgOumSNMKykfsmQK0G27q1S5poANAO/Oe2jkWRRenqCCg36mV28rrcszoQ8mN4IPVUOKTv86tVvsLr11Xf0TTjkLtU9GhS4lzKcIMTB8Kmi3MWxvo3dDmDvSeKTxqPtO87YrvsjTT6wUuWgKU2pSJClBaJg8CcudDFn1+mW0v3Gy4dG66CS8bltAxk2d+MKTPRORlM54am3Zdfxv4qydFLMka4RjUqDyFQ7df1qAUPjD0dGg/OK3zO+rZ8FzYPyiiB0aVAAxqpRzHcD40MaTgkhcjay3/Oh0qwWFlpsIbbQhERhAAHfx76Cu4mCZKPWY86HYbxDiltjPAAQcwc5ygj10yCqaUIvqiKTXRkG27P2Z1JStpOYCcQGFUDTrDPKubXjdfQOtNTIQXYJ3pViUkntgiumW60wUpAkqy5DeTVF+EN1KXUqSoElOEAEGCCCSY0ySB+tVeSkrGinJ0UdtYBBgGCDB0MbjG6pVutwcAHRNIgzKAoHTQyoiKfNfB/aVAnE2AJzxcMvOqgskSN4kHmMqynroZMeV+h3RDtpyNQWDChzqXahE93mKjWOzrdcS22krWowlKRJJ7BVqVox8TsNA5mKsuzOyD14GQejZSc3iJBI+igSMSs+Q9Rs+zHwaJRhctpxKyPQJPVH6RQ9I9gy7TV3F4JbGBCUpQkQEgAADsA0qzDw7TUpHDzcQmnGO565bqasbKWmgYSIKlZqMkqJJ7VEmBlnUa+LaERnpnS+37TpLjbCMPSOqwgmYnlG6uSbW3w+684hazhS4tEDIHCopk8dNK1XeyMdVuzpFy3n0mNIOWMknsyHVPcc9001fdIWPqqAEdomPOuY7FXiULKD6MTPASB4SRXRVqxoy11HMUsk1EdNNhbxXGWWLDr2gpMVWb3vkhCwmZUMPYB+N1SLwtQkAyCSR6qgf0d0q89N6v5bjVU5bl0I7HrgeecWpalKCBhAPGCTA7yZPbHGp94XqlIzMAbuNKr+v5DIwI3CABSxxwG7halJl3430cyckBsqgDQZ5zFVaJ5N+xa5wx9eo3tG1L7bYKkFTMkakKRnA7CkmRnplyqlXxfbtoMKOFEyEDTmo6qPP1V1HZW2sWhrDAUDIWkgZYsyFCqztf8Hq2ZdssuNZlSNVJGvV+un1iN9asUdKWoyZZW3RTbmcwvtH+2kftHCfUa7FZicIrkuzzc2lrgCVfspKh6wK65ZIKY3xl21ZLqVx6Hn3ARCjA3K4Hjypc+tUwoDmdCDwO+pFqSRp4UNh4j0TA+qR5TWTK9zTBbCzaRkC730qWCISQBmAQtJGfPLvrlldO22vBLdlUgkFb8BKexKklS44CAOZFc1w1dw/wlWb4gUVqoUfBWFJq8qoElwoggkVfLldKrMx05Qtq1l1GBQ0LS8OvaIIOo9dUNWWdPb+V+SbB+ltf7yqsmKM1uWY8koFjv/YtsArTaOiCkhIxwUwJ+lIOh7aQi7kJUwkutuDGodRRP1lSREaiO+oFk2hWlJbdHTM4UFTS9+ZmFZlJ7d1SLG8kuN4E4EFbhSgnEUiVQMREmOO+ssYSjB77F8pQeRbbnQfg9bM2opMQtCZjeEZ8xCh4VeW3JGYgjUVWNjkKRZ0nLEsrVBESCsxzyCaeG1KH0DI5zHkoVogvSiqbubIl8XILSggnIBWFU7yIgjeDXLLS1gbaQc8KnR3Y1x6orri7SYxATGcJBGe7ETA7q5LbbXhSiSqTiyATmZJzKgcPhWbNG9i7E2qfj7pl7s8pTBfUB1tcAmVE8KqFuaZBKlJRrqQjPwFQFbUmOq2J4qWo+oECtLpvEKeQ4+AWkqlTaEhM8yZKoMHCDJ0rJy599jbjyqDdFmuLZRNqT0vRoQzp0hCSTGZwDBnpqYFXq6Lis1izZSCs5FyEYoI9EFIAANAvK+PkgttSVNlO4gJKP7J0GVc9V8ITqVqS0EuIIGAqBGEjeY9KtsFDH82Y8k8ma72Ol3zfCGkZkAn8TXLNpvhK6pRZoUTl0iogfYH0j2+dQjbnbQ7idWVHM8B3DQVR7SUBB6pByA6yTnvJ6um7vp8eR5ZOlsq+5VkgscV5Z0HZW3qcVdi1mVdO/JPa4KS7SJ/rVo/Tu/vFVvsa7H9H9lpWPFaK32lT/AFy0fpnfvmtCe/8APJS0PNgbMFF+QPRQAeElR17cIq5OPBKQAIUNRHr4Vz/Zi8eheGJwNtqyWVRGQMEk6Z7+2rvasTi0lLiCkjJQVI59XyEnlRk3WyDBK92bus9Ic0gEb+6oF5rLSejbynfw9/8AOiWm1hqVl5KwMiEdXPgZ85qoXzti0CSVBatyEGf2laJ86wSjJyo2qUYqxReYlxW+DHhl350/wfkYDhbf+TSCSrrHVWZ5nOrKkfkgj/zn/JrfVJIwPdtlauu1OMrxoJBGvAjgRvFdW2Q2vS9Dazhc3A743A7/ADrljTdEblJBBggggjUEaEVOqIdTvTY5px82izEIcE9I0R1FEyCofVJntBI0Ek1GsBWFKalJW2YUic0nXMbsiCOw0LZHabpFgOKSlyI6xCQvl29lPNstlGLxRnDVrCZatAkLQAcgspzKDJEdpIoBYvtDb2KSgx/YifA0i2n2qs1hSQUqXaCOq2ognmqCcI/Armd72y32ZxdmfftCVtmFJLznMEHFmkiCDvBqtISVrjMqUdTmSSdTxqt4lJ2xua0qRZWbc7alrfeViUrIbgEiYSkbkifOpOCtrNZwhISNAI/nRIq1bdBQGCsFFGIrWKlgIi09sQdeHbTPaZX5LsGcguWuDx+UqBaBrTDa3/Nt3CZ69qzP201G+hCvzAc+wkes07uRZxNiY9PKBn1uOo1pRaR852JR5msvrIbTHFX3jVK3xlj2zHTLJ8IdlsqOgeS6pbZI6iEkZ9YQSoRrQh8LlmkzZ3xGkFHieuI9dcjfUStU5maE4atjHZCTl6mdbt3wuoKSG7Iok73HAkeCQqfVVUtV6KfShfoqKl4kpJAByMDs31U00+uB0hBAj0vpIQvPDuxJMaCqc8Uo2W4G3JICzdjhGIoVh5a00uywOwpXRqARmToANOMmpYvh36rX7H86Y2C8nShSClrCoYckEEDsOL2ViyZdjZGLsrItrqklsKIbUZKBkmeMbvbRWWwkVo0mBREnShJ2FIa3UnU9kVSSICwUgqMgQrTIye2KvNgySKpLZKVrEJJMpGpgGQTuzFXcC/zP9fco4pfD/v7D3Zh2E2I8LX/E1TTaX/LrT+lX6zNINn3PkrP2Wsf8o082sMW60/pD6wDWxfF7/uZexFUgKBG4gjxqorYgkECQSDzFWttVJb8ahwK+sPWMvdVgjFDyd9YoroyrFkRiWkayoDunP1VAF1bHVHIeVWFtX5JX/ex+5FVxS6dWdybqc7LYn90KV9B0K01kmhBys4qNANqY2T4QHrEVIKA4FgFLh9JJBgz/AKwRpJEdoypZNJ9oUylJ4EjxE+ygiDLaq3t2toPYwXUnMqPWUlRgp4yCoGNNYjQ5+DewpItbq0gqTZHi2SPRyCSocCQSJ4E8aqiRvq/7LSDbP7k/6sNLWlNDuWtpitJyrFDS521hTyR9IeIphTY1qTQlWtA+mnxFDNsR9YVABlicqm7Rtf1C7ABou1T/AL1M0pVb0cfUacXxa0mw2GZHWtWAxrDjeneSO6hJOho1e4iePzv2U+ZonxgIQmUBc49exR7KBaVfOfZT5miOu4EIlKVen6U7lboIqqH5Y01+KLbyMrxBISFbhpllUbDJjv8ADP2VPvF7EkdVKYP0QeHaTUex+mngcQ8UkVbGXpsSUfVQJNPrlTDU/WWfUmPfSEogkHcaf3dkwkxljVnunnVfE74yzhtsistqBYvrt/tO03sirEWlBKmukwKICVPE4oyjFAOdVxm4nCQPk+9xHvp+zcCwJSWjAJycQTkDMQeyuTkquh0Ir5lEUqtmTJFBePWUO0+dSbEnMVe9lYq6jljdVIkoeXBTiKlJGQMAkg6jIwdRV3ZNUh0lL64V1ipQGGcpJBnuMd9WcD/f9P8ApTxX9pKuhUMNHhak+tKPdTbbi0kXjaEhJPWT620H21NuvYq0Ks7RBBCyh6MSciQCNTwpntXsTaH7W4+0pHXwQCYiG0pO7imtSyx1mZwlpKcm1OD6A71gVHvF5S0jEECDOS5PDSPxFWM/B1blaqZ/3iv8FDtnwd2hppbi1swhClkBSyYSCch0eZyq7mQ8lemRUdRQ7EspWCNx4TWyTTHZe6Ba7R0SnUNDCpWJemUZajPPjupmKiR8dyzWkdkFR8BkPGn9jtH5IfM6WxvOBvaSNKmjYSzJ9O8LKP2fa/TNm6rAmyOWZV5WY43Uu4paywpCcOEuGdNZpdcR9LKAi1g/nY5tq9hoTtuI0WFcsafOrn/2duoeleLR+yGR5TWirpuUa24nkfcipzF4JoZSDeB/tftqoLz+IaHvUo+o5Ve+huJOtpdPIPHybpVtOq6+gixLcU9iT6QcjDnPpJA4VFO+wHH5lVKsqvVywV26AZ/o5wHtUEoBj1VSrCpAcb6SejC0Fca4AoYo7cM10djay5Wi4UNWg9KhTa8iZSv0hmsRMUs7saFUc5LCv9X4pj3V4HD+bb7yPaqryNqbkGlhePMI/wCrQ29urvS4qLuHRwMJkYpjPEmYAmdCaOuX+JNEfJTTbVblNJ5R7Aa0JUr854BRq+j4SbEn0buHepA/hNbr+FBoJlN3tci4P+lU1y/x/nsDSvJz74kT9I/sKq0bQN4LBdkx1UWo565upzFOLN8KQUtCTYmEJUpKVKxTAJAJ9AaDOg/CZejj6G0hlAYbUVJWgQoTKMKhOQMzkAJig5NupIKSW8SmNuhSHCewevL1mmTlhC0plUAYvWZpOyOqQBkTOvCKn2lclqIITrKcUSRmQRBympS6IV6m7A3pZkJbJCgSCMpHlUC7yOkTiIAkyTkNDqakXt1lYoTEapSE6k7hUDSnilVAbd2yReJHSKwkEZQRmNBTnZy8m20kLWpCgcikrEg5/RqvrGdEaboNKqIrbL7Z73tRIh6P1G/8NN7Ne1qGr5KSCCMDQ110RNesd82NJnCD/wC3n202sl/WQmCjj/oyQOwTiMc/KuLPUdVNeDmryPlF/aV5mpdlFVW+UkWh4SfnF+tRPtqKGyd/nW5cPqinZm59Sao6KhWQ794qp3upDLisMKdUVEncgKMx2qg91KQz2j11slrOmxcOsbbsXJlc10LDs5fFoSlwJW4qE4c1lQSmIGFJBAI7IpEu9njq86ebi/fR7A+tvEEk9YagkQeI7fdUYsCr1SbKmpNA12xw6rWealH20MGTnPfUroOytksU2pIGhgxQ32inUROYnhxrdNWC8bFiszDkZhKUnkR7x66k56WgY4ak/kVcCtopgLMN1bCzcqDyIdYmLaxhNNBZOQrboU8+6hzUHksVYDWzaSDTEtdleNn7qPMA8RGAyPKo4YNWhzZJ5DSnVKbwJSVZKUSR2DCPOk6EVHNXsCOPyQfi5rBYpoW6x0Z4UvMY3KQuTZjRBZ8qm9CeFbBk1NbJy0RLKlSFpUBOFSVQd8EGKtl43iCyUhJ6ycIBAGEHXEZzPDtpJY7MpS0jSVAeup15kiE9kTyy9lLKTGUFYowwD3URaCcMEd9blFZWDlUUtiOG4FVnP0iI3xnT28mLL8XAaQAsFMKjrHjiMfjKkbqTGtCwTkTIoPfuMkl2GF3OIbcBdQFJ4FIPqqTeKmXVSyjCOWEeFKUgTMmptnI4mlltuNFbUXmx7NZZuD9hw+ym1m2bCsg7vj5pz2iqgy46fz73+9c99T7O44CPl3p1+dc/xVy56O5rSn2ZRr/ssWp4f2z7KjIsg40w2hT/AFlztIPilNQkV04Sbxx+iMjitT2PCwDjQ12eDANS0CgraJVwpoyd7sDiuyMsMkHQ56Vn4urgaksLIEDdR7WspjkKFuyUQOhNaljsqV0xrGMmmQGKFJhRHbVjRbeks6GhOQAP6uWWfYDUjZm4G7S4ekKoGoBie+o152dLTziECAlRAE6CpOUZPT3BjjKNsEiyxW4spjStUuK41MYkpV3UrLEQTZuVZFk7aOVjfFCKhuBoWyUalhPGvFCOJrCqAtQpluB7HRrlT09iLestqSPAgVR22BnI03Vdtg1EsoPMdwUQKr19Xetl95JBhUqR2hRnLlmO6q7qTQ3WKFIdSPozWvSpmcPrrYNcaK2yOGVFySCoM0S8Pqit+lP1RWrjSRoJrRLZ3edRSsjiFafM7hR7zTOA69WfGowSTRrU2YTPCg2FRogqbPCvLRRw2aG8OyomBrcC6jtoaWe2jFmaK3ZqOql1Io32IS2aKwjKjKstSU2XLX8eNBzVBUHfQtrVlT9UVtbHm2EFa4AHrPAV6225FnbK3DAGg3k8BXPLxvVy0uYlZJHop3AdvbXLwYJZnb6GjJkUNu5teluL7hWRhGgA4DSe2gtJFEbamjps4GZy5109UYrSjOotu2amd0VFccM8e6mCFoHbyrR1eIwEjzP8qkJb9CTj8wFnmpNpExyrdqxnlUh1KUgZzluz/lTOavYXTLuQQ1lkKGtk1OKx/wDtaJUKKkwOKZaNiVNtt6jESSrPtA8opVtIlBtJUnNLiUr7zlu5T30qU9nplWEmTNJXqtlm2mkTGwg9ho4YOFUGR4VEQ2Naltq6qoqV4B9SCtuK9NEKCdTWDG6jdgoHhmsoaHAV4NqVp6q8WY1FG/mGi0bOX2GWw2oQBPWGepBzBI4q8BRdobzRaGhCjiScpTHVIg5yezwqrtLgVs2oQaRrcZPYEpNYxx21qVGiNNzvj10a23AuuxlD34IrJVwHgBWVMHnyrHRULiGma9IakOuGE66Vmz2cEnEogcB79BUp+xDLCrdv94pZTigqMiCXdxivOCa3NmUN09oz/nWMFC12DTAt2UnXIVtaG0p3miYzQlInUUbd7kpUR+mO41MbUSM9a1bQBuqSiPx/KhOS7IkU/JWb3vVdpXiVkn6KdwHvoLaIymvV6tbiorTHoZINydsmolIyMTXs5zz769XqpRezdOtGS5x9VZr1CgoL2z41s+Jis16lQWDKYg61oVdler1WIRggqTRUok16vUGMiQG4/lUlkSkisV6gSgeEGhFHbXq9QsNHgspovxjLMV6vVKTDdBilKhpHaK1Fh6pg+NYr1VKTT2HcU0LySDUlloqG6vV6r8jpWVQW5uhRB1qUJiTXq9VMuxajLSJngK3tDBAmdPbWK9SW7GrYw3O8zFb9NugV6vVEkwNnls5VoizTnNer1Pewvc0WmKH0Ver1Qh//2Q=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442920"/>
            <a:ext cx="2428875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1318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90</Words>
  <Application>Microsoft Office PowerPoint</Application>
  <PresentationFormat>On-screen Show (4:3)</PresentationFormat>
  <Paragraphs>21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jdodds</dc:creator>
  <cp:lastModifiedBy>jdodds</cp:lastModifiedBy>
  <cp:revision>3</cp:revision>
  <dcterms:created xsi:type="dcterms:W3CDTF">2014-09-13T14:24:21Z</dcterms:created>
  <dcterms:modified xsi:type="dcterms:W3CDTF">2014-09-13T14:45:34Z</dcterms:modified>
</cp:coreProperties>
</file>