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anne Dodds" userId="1004738c-5e75-4412-bad0-a1e80fc4abc9" providerId="ADAL" clId="{909F330B-423C-4B32-8D29-CEF0F38DB3E4}"/>
    <pc:docChg chg="modSld sldOrd">
      <pc:chgData name="Joanne Dodds" userId="1004738c-5e75-4412-bad0-a1e80fc4abc9" providerId="ADAL" clId="{909F330B-423C-4B32-8D29-CEF0F38DB3E4}" dt="2026-09-21T19:14:54.956" v="17" actId="6549"/>
      <pc:docMkLst>
        <pc:docMk/>
      </pc:docMkLst>
      <pc:sldChg chg="modSp mod">
        <pc:chgData name="Joanne Dodds" userId="1004738c-5e75-4412-bad0-a1e80fc4abc9" providerId="ADAL" clId="{909F330B-423C-4B32-8D29-CEF0F38DB3E4}" dt="2026-09-21T19:14:39.126" v="9" actId="20577"/>
        <pc:sldMkLst>
          <pc:docMk/>
          <pc:sldMk cId="1593281998" sldId="266"/>
        </pc:sldMkLst>
        <pc:spChg chg="mod">
          <ac:chgData name="Joanne Dodds" userId="1004738c-5e75-4412-bad0-a1e80fc4abc9" providerId="ADAL" clId="{909F330B-423C-4B32-8D29-CEF0F38DB3E4}" dt="2026-09-21T19:14:39.126" v="9" actId="20577"/>
          <ac:spMkLst>
            <pc:docMk/>
            <pc:sldMk cId="1593281998" sldId="266"/>
            <ac:spMk id="7" creationId="{3F056CA7-FBA7-DB77-172C-AEA10F051D29}"/>
          </ac:spMkLst>
        </pc:spChg>
      </pc:sldChg>
      <pc:sldChg chg="modSp mod">
        <pc:chgData name="Joanne Dodds" userId="1004738c-5e75-4412-bad0-a1e80fc4abc9" providerId="ADAL" clId="{909F330B-423C-4B32-8D29-CEF0F38DB3E4}" dt="2026-09-21T19:14:54.956" v="17" actId="6549"/>
        <pc:sldMkLst>
          <pc:docMk/>
          <pc:sldMk cId="2688164219" sldId="267"/>
        </pc:sldMkLst>
        <pc:spChg chg="mod">
          <ac:chgData name="Joanne Dodds" userId="1004738c-5e75-4412-bad0-a1e80fc4abc9" providerId="ADAL" clId="{909F330B-423C-4B32-8D29-CEF0F38DB3E4}" dt="2026-09-21T19:14:54.956" v="17" actId="6549"/>
          <ac:spMkLst>
            <pc:docMk/>
            <pc:sldMk cId="2688164219" sldId="267"/>
            <ac:spMk id="7" creationId="{B8C09825-7DCC-B89A-767A-A576B8048A6A}"/>
          </ac:spMkLst>
        </pc:spChg>
      </pc:sldChg>
      <pc:sldChg chg="ord">
        <pc:chgData name="Joanne Dodds" userId="1004738c-5e75-4412-bad0-a1e80fc4abc9" providerId="ADAL" clId="{909F330B-423C-4B32-8D29-CEF0F38DB3E4}" dt="2026-09-17T07:36:12.990" v="1"/>
        <pc:sldMkLst>
          <pc:docMk/>
          <pc:sldMk cId="1476246366" sldId="27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9706E-12EC-626D-FB83-A7E81F100E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336805-9D29-D22E-D08E-EAD24E413A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BF474-0B26-D2D9-1BB7-27D3860AB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F2459-23E0-1881-4080-A68AB364C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8DFB4-34D8-93A1-C6ED-3C46015EF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810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0ED9A-6D4D-C1B3-190F-1755F5838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5BAA7-5BE4-736F-E2E8-B64DAFF86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39822-EBDE-A2AE-E939-492E42847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4699E9-A7C7-E19B-A061-1A61DFE9C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AA4744-8B3E-9CCD-BD7E-FA0E43F5B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851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190F1-83E0-E287-C0EE-436557C4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4A32F1-7677-672C-0ABE-7373449B39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2015F-48C0-0541-0E7F-652A15633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24FF7-A627-8129-59DF-8CDC55FEC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CCDBCA-0B07-850D-C4B3-6339299F2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225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D41E0-72E1-ADD4-8951-A59F1F1B7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5D5F3-4C79-B2BD-DFC6-306D9C6596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045847-3149-8C7E-AE6A-E9C4F50C18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3F55E4-5C6A-77C4-1DFC-6CBA4E6F3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DDA11-71D8-C843-C3AD-BBB6B634D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1A9B4B-AA84-025D-455B-B71F835CA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010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13D6F-227F-8479-697A-97090A126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4B9A39-CF0A-F517-1643-1368132EA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ACDF61-D43F-31D2-A00F-DD2D16AFF4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9A2F54-1279-3FAF-FB2B-BF182952D0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B01D38-69A9-61CC-AAA5-F1BF4C153E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BF70B-6568-AF5D-386D-D0DF34E29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B0C345-E5A6-1AD5-03C2-25254B9CF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9F0354-3B3B-B475-EE52-00306873F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167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F9658-9367-3D94-40BB-FF72C536B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DE2372-85D3-BB9D-DB6D-57DBCBAF1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42F2F2-6221-B479-15E6-600ACB246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14796C-FF0E-0D8C-178D-6C96E33D4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566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0F6EBE-5CCA-39E4-11AD-D14B72F34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4F18ED-C1F3-2336-658B-846994C9B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0DBB8-602E-4407-1067-504BD2758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331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E550D-4979-2C25-9579-81B537EF6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D65575-6E88-6270-E257-73E5B6771B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E0BB8F-DB50-13D6-40CB-A107FDC2B6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988BCE-FDD1-6627-EA33-91A2BE148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AA2510-CAD5-06FE-32C1-28621E821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1BD8AA-2A66-B276-EA28-1C94A453E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57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AF9D0-56A0-F9E6-400E-341120525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DFA40D-0ECC-5AD5-9148-F656D11D6C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76EC1-3638-4587-BBE6-96F8699D41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F5FF5A-8D1B-837D-8DB3-357C96754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737442-96D1-932C-D363-A95140A4F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07FDD4-C012-C637-390F-E96C9C95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540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B98A5-222B-B7D9-C915-4996F3078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75198E-4C3B-8565-4F0A-09383938C4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BF1E4A-0FAA-BDC8-3EBF-1BC3B68BE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68303E-4149-C1DF-513E-2D3A02831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D746C-74D6-8479-FCCC-05EC36E67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26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6C6BFE-63E2-C7AF-41FE-12C85A1303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2E5347-3F52-9825-66D8-9F106029C4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4DBEF8-EED3-0F50-556B-6A5EE8197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35A4FA-1606-47AC-5821-005846B60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620B13-24FF-DA0E-4046-A71B8FB18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547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B0DCF6-E0FF-9DAA-400C-1D3C95810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FCA4DF-26DE-736A-8008-87B2B7B411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51D65-4099-DBCF-BB88-3AC3A2245D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113627-2915-403D-9295-705B721A0D4E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196B34-56FD-C37E-4A09-520B8C6044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12B4FF-FF4B-8BFF-CAF1-24732ACF81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A5A8BF-4AD6-4EAF-B2C0-1E53818E2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209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8126E73-C69F-F433-33BA-A312719C850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03"/>
          <a:stretch>
            <a:fillRect/>
          </a:stretch>
        </p:blipFill>
        <p:spPr>
          <a:xfrm>
            <a:off x="7767376" y="2233952"/>
            <a:ext cx="4510265" cy="4496637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351E059-2B35-8893-57BA-CC75975A2D1E}"/>
              </a:ext>
            </a:extLst>
          </p:cNvPr>
          <p:cNvSpPr txBox="1"/>
          <p:nvPr/>
        </p:nvSpPr>
        <p:spPr>
          <a:xfrm>
            <a:off x="140677" y="382012"/>
            <a:ext cx="762669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>
                <a:latin typeface="Sassoon Primary" pitchFamily="50" charset="0"/>
              </a:rPr>
              <a:t>Architecture Builds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E9B2C1D-CDA1-D38F-BB7A-99870EC532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412" y="4044170"/>
            <a:ext cx="2409997" cy="20752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8DC1ACB-B5F0-B44B-1B06-FD38B73062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5380" y="4258904"/>
            <a:ext cx="2022172" cy="165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246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94C57C6-C656-461A-3C29-9AFBF297C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779" y="410064"/>
            <a:ext cx="9389999" cy="5870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405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ADBB7E2-7D0E-CCD6-C3DF-97ECD54D4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887" y="293985"/>
            <a:ext cx="11544998" cy="533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2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AD7A9C8-5E9D-EC74-53AE-526317A736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918" y="0"/>
            <a:ext cx="78141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716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B36D99-3E5A-AC15-CB9E-8E18B83EF8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66" y="32864"/>
            <a:ext cx="7363998" cy="47259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0D49BCD-D466-E69C-8584-784E3C863D55}"/>
              </a:ext>
            </a:extLst>
          </p:cNvPr>
          <p:cNvSpPr txBox="1"/>
          <p:nvPr/>
        </p:nvSpPr>
        <p:spPr>
          <a:xfrm>
            <a:off x="6027174" y="5717512"/>
            <a:ext cx="59102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latin typeface="Sassoon Primary" pitchFamily="50" charset="0"/>
              </a:rPr>
              <a:t>Cube building</a:t>
            </a:r>
          </a:p>
        </p:txBody>
      </p:sp>
    </p:spTree>
    <p:extLst>
      <p:ext uri="{BB962C8B-B14F-4D97-AF65-F5344CB8AC3E}">
        <p14:creationId xmlns:p14="http://schemas.microsoft.com/office/powerpoint/2010/main" val="2195387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532F385-0349-9B5F-B9F9-60A0199F4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574" y="161469"/>
            <a:ext cx="6096851" cy="65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079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E5D6D52-0A0F-5E56-929F-E2355FEC99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94" y="0"/>
            <a:ext cx="7873125" cy="50855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9D1992-E3FC-8672-5CFF-F4BA6BCF2685}"/>
              </a:ext>
            </a:extLst>
          </p:cNvPr>
          <p:cNvSpPr txBox="1"/>
          <p:nvPr/>
        </p:nvSpPr>
        <p:spPr>
          <a:xfrm>
            <a:off x="58994" y="5648686"/>
            <a:ext cx="119374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latin typeface="Sassoon Primary" pitchFamily="50" charset="0"/>
              </a:rPr>
              <a:t>Two houses connected by a garden</a:t>
            </a:r>
          </a:p>
        </p:txBody>
      </p:sp>
    </p:spTree>
    <p:extLst>
      <p:ext uri="{BB962C8B-B14F-4D97-AF65-F5344CB8AC3E}">
        <p14:creationId xmlns:p14="http://schemas.microsoft.com/office/powerpoint/2010/main" val="4042874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BB3BCEB-D42B-77BD-1A59-A540830622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544" y="213863"/>
            <a:ext cx="9249209" cy="52332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C7B9BC-8494-3D75-67E7-13863B3A1B7D}"/>
              </a:ext>
            </a:extLst>
          </p:cNvPr>
          <p:cNvSpPr txBox="1"/>
          <p:nvPr/>
        </p:nvSpPr>
        <p:spPr>
          <a:xfrm>
            <a:off x="2812026" y="5864996"/>
            <a:ext cx="9725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latin typeface="Sassoon Primary" pitchFamily="50" charset="0"/>
              </a:rPr>
              <a:t>Bridge and upstairs garden</a:t>
            </a:r>
          </a:p>
        </p:txBody>
      </p:sp>
    </p:spTree>
    <p:extLst>
      <p:ext uri="{BB962C8B-B14F-4D97-AF65-F5344CB8AC3E}">
        <p14:creationId xmlns:p14="http://schemas.microsoft.com/office/powerpoint/2010/main" val="1514063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165BC7-5E77-F3FD-1A47-B3668522D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897244" cy="44286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3E670A-7693-0B03-649C-81EEFACD5121}"/>
              </a:ext>
            </a:extLst>
          </p:cNvPr>
          <p:cNvSpPr txBox="1"/>
          <p:nvPr/>
        </p:nvSpPr>
        <p:spPr>
          <a:xfrm>
            <a:off x="314632" y="4921099"/>
            <a:ext cx="108558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latin typeface="Sassoon Primary" pitchFamily="50" charset="0"/>
              </a:rPr>
              <a:t>Mine Craft School- Desks, PE Room and Headteacher Room</a:t>
            </a:r>
          </a:p>
        </p:txBody>
      </p:sp>
    </p:spTree>
    <p:extLst>
      <p:ext uri="{BB962C8B-B14F-4D97-AF65-F5344CB8AC3E}">
        <p14:creationId xmlns:p14="http://schemas.microsoft.com/office/powerpoint/2010/main" val="1959438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83E1EC6-73C2-0DB6-643B-625F8D67B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326" y="0"/>
            <a:ext cx="93593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016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D66F3B6-7B7A-B0C8-9F74-81C2AD51A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00111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481A6C1-9A63-632B-8ADA-48158BDAAD9C}"/>
              </a:ext>
            </a:extLst>
          </p:cNvPr>
          <p:cNvSpPr txBox="1"/>
          <p:nvPr/>
        </p:nvSpPr>
        <p:spPr>
          <a:xfrm>
            <a:off x="7593436" y="5717512"/>
            <a:ext cx="43440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latin typeface="Sassoon Primary" pitchFamily="50" charset="0"/>
              </a:rPr>
              <a:t>The Studio</a:t>
            </a:r>
          </a:p>
        </p:txBody>
      </p:sp>
    </p:spTree>
    <p:extLst>
      <p:ext uri="{BB962C8B-B14F-4D97-AF65-F5344CB8AC3E}">
        <p14:creationId xmlns:p14="http://schemas.microsoft.com/office/powerpoint/2010/main" val="122551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5AD6D49-AF2E-2ADE-C973-9CFDF77521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7305368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F056CA7-FBA7-DB77-172C-AEA10F051D29}"/>
              </a:ext>
            </a:extLst>
          </p:cNvPr>
          <p:cNvSpPr txBox="1"/>
          <p:nvPr/>
        </p:nvSpPr>
        <p:spPr>
          <a:xfrm>
            <a:off x="7305368" y="604738"/>
            <a:ext cx="488663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atin typeface="Sassoon Primary" pitchFamily="50" charset="0"/>
              </a:rPr>
              <a:t>Castle- flag on top</a:t>
            </a:r>
          </a:p>
          <a:p>
            <a:endParaRPr lang="en-GB" sz="5400" b="1" dirty="0">
              <a:latin typeface="Sassoon Primary" pitchFamily="50" charset="0"/>
            </a:endParaRPr>
          </a:p>
          <a:p>
            <a:r>
              <a:rPr lang="en-GB" sz="5400" b="1" dirty="0">
                <a:latin typeface="Sassoon Primary" pitchFamily="50" charset="0"/>
              </a:rPr>
              <a:t>Seats inside </a:t>
            </a:r>
          </a:p>
          <a:p>
            <a:endParaRPr lang="en-GB" sz="5400" b="1" dirty="0">
              <a:latin typeface="Sassoon Primary" pitchFamily="50" charset="0"/>
            </a:endParaRPr>
          </a:p>
          <a:p>
            <a:r>
              <a:rPr lang="en-GB" sz="5400" b="1" dirty="0">
                <a:latin typeface="Sassoon Primary" pitchFamily="50" charset="0"/>
              </a:rPr>
              <a:t>King ‘chair’</a:t>
            </a:r>
          </a:p>
        </p:txBody>
      </p:sp>
    </p:spTree>
    <p:extLst>
      <p:ext uri="{BB962C8B-B14F-4D97-AF65-F5344CB8AC3E}">
        <p14:creationId xmlns:p14="http://schemas.microsoft.com/office/powerpoint/2010/main" val="15932819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B385A25-40F8-4C75-14B3-9D0B427DE1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274465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8C09825-7DCC-B89A-767A-A576B8048A6A}"/>
              </a:ext>
            </a:extLst>
          </p:cNvPr>
          <p:cNvSpPr txBox="1"/>
          <p:nvPr/>
        </p:nvSpPr>
        <p:spPr>
          <a:xfrm>
            <a:off x="3274465" y="1951759"/>
            <a:ext cx="898776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atin typeface="Sassoon Primary" pitchFamily="50" charset="0"/>
              </a:rPr>
              <a:t>Cube hotel</a:t>
            </a:r>
          </a:p>
          <a:p>
            <a:endParaRPr lang="en-GB" sz="5400" b="1" dirty="0">
              <a:latin typeface="Sassoon Primary" pitchFamily="50" charset="0"/>
            </a:endParaRPr>
          </a:p>
          <a:p>
            <a:r>
              <a:rPr lang="en-GB" sz="5400" b="1" dirty="0">
                <a:latin typeface="Sassoon Primary" pitchFamily="50" charset="0"/>
              </a:rPr>
              <a:t>Lift</a:t>
            </a:r>
          </a:p>
          <a:p>
            <a:endParaRPr lang="en-GB" sz="5400" b="1" dirty="0">
              <a:latin typeface="Sassoon Primary" pitchFamily="50" charset="0"/>
            </a:endParaRPr>
          </a:p>
          <a:p>
            <a:r>
              <a:rPr lang="en-GB" sz="5400" b="1">
                <a:latin typeface="Sassoon Primary" pitchFamily="50" charset="0"/>
              </a:rPr>
              <a:t>No windows</a:t>
            </a:r>
            <a:endParaRPr lang="en-GB" sz="5400" b="1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164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98DA72A-F921-9841-2EA5-662950BF3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965878" cy="37550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06EE5C-CBD6-44BB-71D0-8F18880F0A1D}"/>
              </a:ext>
            </a:extLst>
          </p:cNvPr>
          <p:cNvSpPr txBox="1"/>
          <p:nvPr/>
        </p:nvSpPr>
        <p:spPr>
          <a:xfrm>
            <a:off x="6164826" y="5717512"/>
            <a:ext cx="5772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latin typeface="Sassoon Primary" pitchFamily="50" charset="0"/>
              </a:rPr>
              <a:t>House on water</a:t>
            </a:r>
          </a:p>
        </p:txBody>
      </p:sp>
    </p:spTree>
    <p:extLst>
      <p:ext uri="{BB962C8B-B14F-4D97-AF65-F5344CB8AC3E}">
        <p14:creationId xmlns:p14="http://schemas.microsoft.com/office/powerpoint/2010/main" val="36673507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90B1FDA-4123-A365-8BD7-68EB99B7E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50013" cy="65255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9E0BF8-DE0B-242B-71F0-7D4309DC28C0}"/>
              </a:ext>
            </a:extLst>
          </p:cNvPr>
          <p:cNvSpPr txBox="1"/>
          <p:nvPr/>
        </p:nvSpPr>
        <p:spPr>
          <a:xfrm>
            <a:off x="9717204" y="5737177"/>
            <a:ext cx="2297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latin typeface="Sassoon Primary" pitchFamily="50" charset="0"/>
              </a:rPr>
              <a:t>House</a:t>
            </a:r>
          </a:p>
        </p:txBody>
      </p:sp>
    </p:spTree>
    <p:extLst>
      <p:ext uri="{BB962C8B-B14F-4D97-AF65-F5344CB8AC3E}">
        <p14:creationId xmlns:p14="http://schemas.microsoft.com/office/powerpoint/2010/main" val="11288988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A30E608-DFE9-BE1A-DEBC-13E3BBC80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039797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890475-F39D-C23C-01CF-956FE53382B2}"/>
              </a:ext>
            </a:extLst>
          </p:cNvPr>
          <p:cNvSpPr txBox="1"/>
          <p:nvPr/>
        </p:nvSpPr>
        <p:spPr>
          <a:xfrm>
            <a:off x="9485139" y="5835499"/>
            <a:ext cx="2500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latin typeface="Sassoon Primary" pitchFamily="50" charset="0"/>
              </a:rPr>
              <a:t>Bridge</a:t>
            </a:r>
          </a:p>
        </p:txBody>
      </p:sp>
    </p:spTree>
    <p:extLst>
      <p:ext uri="{BB962C8B-B14F-4D97-AF65-F5344CB8AC3E}">
        <p14:creationId xmlns:p14="http://schemas.microsoft.com/office/powerpoint/2010/main" val="12618757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3C1D28C-F404-C3F9-9C1D-338D7416BA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4672484" cy="68266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3D0D930-DA13-7C94-025D-EE473F546B44}"/>
              </a:ext>
            </a:extLst>
          </p:cNvPr>
          <p:cNvSpPr txBox="1"/>
          <p:nvPr/>
        </p:nvSpPr>
        <p:spPr>
          <a:xfrm>
            <a:off x="7593436" y="5717512"/>
            <a:ext cx="43440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latin typeface="Sassoon Primary" pitchFamily="50" charset="0"/>
              </a:rPr>
              <a:t>Horse stable</a:t>
            </a:r>
          </a:p>
        </p:txBody>
      </p:sp>
    </p:spTree>
    <p:extLst>
      <p:ext uri="{BB962C8B-B14F-4D97-AF65-F5344CB8AC3E}">
        <p14:creationId xmlns:p14="http://schemas.microsoft.com/office/powerpoint/2010/main" val="3973663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779002-1E7F-8C01-57A0-A66F50A06B1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642" b="5089"/>
          <a:stretch>
            <a:fillRect/>
          </a:stretch>
        </p:blipFill>
        <p:spPr>
          <a:xfrm>
            <a:off x="20" y="1282"/>
            <a:ext cx="9777940" cy="54990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6BEF8D7-9FC3-7792-E756-41F4D45CE935}"/>
              </a:ext>
            </a:extLst>
          </p:cNvPr>
          <p:cNvSpPr txBox="1"/>
          <p:nvPr/>
        </p:nvSpPr>
        <p:spPr>
          <a:xfrm>
            <a:off x="7593436" y="5717512"/>
            <a:ext cx="43440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latin typeface="Sassoon Primary" pitchFamily="50" charset="0"/>
              </a:rPr>
              <a:t>Tent House</a:t>
            </a:r>
          </a:p>
        </p:txBody>
      </p:sp>
    </p:spTree>
    <p:extLst>
      <p:ext uri="{BB962C8B-B14F-4D97-AF65-F5344CB8AC3E}">
        <p14:creationId xmlns:p14="http://schemas.microsoft.com/office/powerpoint/2010/main" val="30165396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</Words>
  <Application>Microsoft Office PowerPoint</Application>
  <PresentationFormat>Widescreen</PresentationFormat>
  <Paragraphs>21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Aptos</vt:lpstr>
      <vt:lpstr>Aptos Display</vt:lpstr>
      <vt:lpstr>Arial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Joanne Dodds</dc:creator>
  <cp:lastModifiedBy>Joanne Dodds</cp:lastModifiedBy>
  <cp:revision>1</cp:revision>
  <dcterms:created xsi:type="dcterms:W3CDTF">2026-09-17T07:15:34Z</dcterms:created>
  <dcterms:modified xsi:type="dcterms:W3CDTF">2026-09-21T19:14:55Z</dcterms:modified>
</cp:coreProperties>
</file>